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9144000"/>
  <p:notesSz cx="9144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34" y="6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07219" y="764"/>
            <a:ext cx="531597" cy="262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2" y="3366518"/>
            <a:ext cx="544575" cy="50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k object 18"/>
          <p:cNvSpPr/>
          <p:nvPr/>
        </p:nvSpPr>
        <p:spPr>
          <a:xfrm>
            <a:off x="11757154" y="3440306"/>
            <a:ext cx="434847" cy="506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k object 19"/>
          <p:cNvSpPr/>
          <p:nvPr/>
        </p:nvSpPr>
        <p:spPr>
          <a:xfrm>
            <a:off x="9402691" y="4000982"/>
            <a:ext cx="2789309" cy="1142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bk object 20"/>
          <p:cNvSpPr/>
          <p:nvPr/>
        </p:nvSpPr>
        <p:spPr>
          <a:xfrm>
            <a:off x="11952224" y="1338325"/>
            <a:ext cx="240453" cy="374650"/>
          </a:xfrm>
          <a:custGeom>
            <a:avLst/>
            <a:gdLst/>
            <a:ahLst/>
            <a:cxnLst/>
            <a:rect l="l" t="t" r="r" b="b"/>
            <a:pathLst>
              <a:path w="180340" h="374650">
                <a:moveTo>
                  <a:pt x="107060" y="185420"/>
                </a:moveTo>
                <a:lnTo>
                  <a:pt x="12446" y="185420"/>
                </a:lnTo>
                <a:lnTo>
                  <a:pt x="12446" y="201929"/>
                </a:lnTo>
                <a:lnTo>
                  <a:pt x="14604" y="215900"/>
                </a:lnTo>
                <a:lnTo>
                  <a:pt x="16636" y="246379"/>
                </a:lnTo>
                <a:lnTo>
                  <a:pt x="17652" y="276860"/>
                </a:lnTo>
                <a:lnTo>
                  <a:pt x="17754" y="308610"/>
                </a:lnTo>
                <a:lnTo>
                  <a:pt x="18668" y="320039"/>
                </a:lnTo>
                <a:lnTo>
                  <a:pt x="30225" y="360679"/>
                </a:lnTo>
                <a:lnTo>
                  <a:pt x="41655" y="369570"/>
                </a:lnTo>
                <a:lnTo>
                  <a:pt x="45720" y="372110"/>
                </a:lnTo>
                <a:lnTo>
                  <a:pt x="50926" y="373379"/>
                </a:lnTo>
                <a:lnTo>
                  <a:pt x="55117" y="374650"/>
                </a:lnTo>
                <a:lnTo>
                  <a:pt x="60325" y="374650"/>
                </a:lnTo>
                <a:lnTo>
                  <a:pt x="72771" y="373379"/>
                </a:lnTo>
                <a:lnTo>
                  <a:pt x="77977" y="369570"/>
                </a:lnTo>
                <a:lnTo>
                  <a:pt x="82168" y="367029"/>
                </a:lnTo>
                <a:lnTo>
                  <a:pt x="85216" y="363220"/>
                </a:lnTo>
                <a:lnTo>
                  <a:pt x="87598" y="359410"/>
                </a:lnTo>
                <a:lnTo>
                  <a:pt x="55117" y="359410"/>
                </a:lnTo>
                <a:lnTo>
                  <a:pt x="50926" y="358139"/>
                </a:lnTo>
                <a:lnTo>
                  <a:pt x="42672" y="351789"/>
                </a:lnTo>
                <a:lnTo>
                  <a:pt x="40512" y="347979"/>
                </a:lnTo>
                <a:lnTo>
                  <a:pt x="37464" y="344170"/>
                </a:lnTo>
                <a:lnTo>
                  <a:pt x="34289" y="334010"/>
                </a:lnTo>
                <a:lnTo>
                  <a:pt x="32257" y="322579"/>
                </a:lnTo>
                <a:lnTo>
                  <a:pt x="32257" y="278129"/>
                </a:lnTo>
                <a:lnTo>
                  <a:pt x="83185" y="278129"/>
                </a:lnTo>
                <a:lnTo>
                  <a:pt x="87375" y="276860"/>
                </a:lnTo>
                <a:lnTo>
                  <a:pt x="102724" y="276860"/>
                </a:lnTo>
                <a:lnTo>
                  <a:pt x="102870" y="275589"/>
                </a:lnTo>
                <a:lnTo>
                  <a:pt x="103118" y="269239"/>
                </a:lnTo>
                <a:lnTo>
                  <a:pt x="31241" y="269239"/>
                </a:lnTo>
                <a:lnTo>
                  <a:pt x="29082" y="234950"/>
                </a:lnTo>
                <a:lnTo>
                  <a:pt x="27050" y="210820"/>
                </a:lnTo>
                <a:lnTo>
                  <a:pt x="26034" y="199389"/>
                </a:lnTo>
                <a:lnTo>
                  <a:pt x="22859" y="186689"/>
                </a:lnTo>
                <a:lnTo>
                  <a:pt x="107060" y="186689"/>
                </a:lnTo>
                <a:lnTo>
                  <a:pt x="107060" y="185420"/>
                </a:lnTo>
                <a:close/>
              </a:path>
              <a:path w="180340" h="374650">
                <a:moveTo>
                  <a:pt x="83185" y="278129"/>
                </a:moveTo>
                <a:lnTo>
                  <a:pt x="32257" y="278129"/>
                </a:lnTo>
                <a:lnTo>
                  <a:pt x="38480" y="280670"/>
                </a:lnTo>
                <a:lnTo>
                  <a:pt x="43687" y="280670"/>
                </a:lnTo>
                <a:lnTo>
                  <a:pt x="56133" y="281939"/>
                </a:lnTo>
                <a:lnTo>
                  <a:pt x="57150" y="287020"/>
                </a:lnTo>
                <a:lnTo>
                  <a:pt x="56133" y="288289"/>
                </a:lnTo>
                <a:lnTo>
                  <a:pt x="45720" y="288289"/>
                </a:lnTo>
                <a:lnTo>
                  <a:pt x="43687" y="289560"/>
                </a:lnTo>
                <a:lnTo>
                  <a:pt x="43687" y="292100"/>
                </a:lnTo>
                <a:lnTo>
                  <a:pt x="44703" y="293370"/>
                </a:lnTo>
                <a:lnTo>
                  <a:pt x="48895" y="298450"/>
                </a:lnTo>
                <a:lnTo>
                  <a:pt x="57150" y="298450"/>
                </a:lnTo>
                <a:lnTo>
                  <a:pt x="57150" y="306070"/>
                </a:lnTo>
                <a:lnTo>
                  <a:pt x="50926" y="307339"/>
                </a:lnTo>
                <a:lnTo>
                  <a:pt x="71754" y="307339"/>
                </a:lnTo>
                <a:lnTo>
                  <a:pt x="75946" y="308610"/>
                </a:lnTo>
                <a:lnTo>
                  <a:pt x="85216" y="308610"/>
                </a:lnTo>
                <a:lnTo>
                  <a:pt x="83184" y="325120"/>
                </a:lnTo>
                <a:lnTo>
                  <a:pt x="60325" y="359410"/>
                </a:lnTo>
                <a:lnTo>
                  <a:pt x="87598" y="359410"/>
                </a:lnTo>
                <a:lnTo>
                  <a:pt x="88391" y="358139"/>
                </a:lnTo>
                <a:lnTo>
                  <a:pt x="93599" y="347979"/>
                </a:lnTo>
                <a:lnTo>
                  <a:pt x="96647" y="336550"/>
                </a:lnTo>
                <a:lnTo>
                  <a:pt x="98502" y="316229"/>
                </a:lnTo>
                <a:lnTo>
                  <a:pt x="99822" y="302260"/>
                </a:lnTo>
                <a:lnTo>
                  <a:pt x="100112" y="299720"/>
                </a:lnTo>
                <a:lnTo>
                  <a:pt x="70738" y="299720"/>
                </a:lnTo>
                <a:lnTo>
                  <a:pt x="70738" y="297179"/>
                </a:lnTo>
                <a:lnTo>
                  <a:pt x="70191" y="288289"/>
                </a:lnTo>
                <a:lnTo>
                  <a:pt x="56133" y="288289"/>
                </a:lnTo>
                <a:lnTo>
                  <a:pt x="47878" y="287020"/>
                </a:lnTo>
                <a:lnTo>
                  <a:pt x="70113" y="287020"/>
                </a:lnTo>
                <a:lnTo>
                  <a:pt x="69723" y="280670"/>
                </a:lnTo>
                <a:lnTo>
                  <a:pt x="78993" y="279400"/>
                </a:lnTo>
                <a:lnTo>
                  <a:pt x="83185" y="278129"/>
                </a:lnTo>
                <a:close/>
              </a:path>
              <a:path w="180340" h="374650">
                <a:moveTo>
                  <a:pt x="50926" y="306070"/>
                </a:moveTo>
                <a:lnTo>
                  <a:pt x="49910" y="306070"/>
                </a:lnTo>
                <a:lnTo>
                  <a:pt x="47878" y="307339"/>
                </a:lnTo>
                <a:lnTo>
                  <a:pt x="45720" y="308610"/>
                </a:lnTo>
                <a:lnTo>
                  <a:pt x="43687" y="309879"/>
                </a:lnTo>
                <a:lnTo>
                  <a:pt x="42672" y="313689"/>
                </a:lnTo>
                <a:lnTo>
                  <a:pt x="43687" y="316229"/>
                </a:lnTo>
                <a:lnTo>
                  <a:pt x="46862" y="317500"/>
                </a:lnTo>
                <a:lnTo>
                  <a:pt x="58165" y="317500"/>
                </a:lnTo>
                <a:lnTo>
                  <a:pt x="60325" y="325120"/>
                </a:lnTo>
                <a:lnTo>
                  <a:pt x="63500" y="330200"/>
                </a:lnTo>
                <a:lnTo>
                  <a:pt x="64515" y="331470"/>
                </a:lnTo>
                <a:lnTo>
                  <a:pt x="66548" y="331470"/>
                </a:lnTo>
                <a:lnTo>
                  <a:pt x="68579" y="330200"/>
                </a:lnTo>
                <a:lnTo>
                  <a:pt x="69723" y="328929"/>
                </a:lnTo>
                <a:lnTo>
                  <a:pt x="71754" y="323850"/>
                </a:lnTo>
                <a:lnTo>
                  <a:pt x="72771" y="318770"/>
                </a:lnTo>
                <a:lnTo>
                  <a:pt x="72771" y="313689"/>
                </a:lnTo>
                <a:lnTo>
                  <a:pt x="71754" y="307339"/>
                </a:lnTo>
                <a:lnTo>
                  <a:pt x="50926" y="307339"/>
                </a:lnTo>
                <a:lnTo>
                  <a:pt x="50926" y="306070"/>
                </a:lnTo>
                <a:close/>
              </a:path>
              <a:path w="180340" h="374650">
                <a:moveTo>
                  <a:pt x="81152" y="297179"/>
                </a:moveTo>
                <a:lnTo>
                  <a:pt x="77977" y="297179"/>
                </a:lnTo>
                <a:lnTo>
                  <a:pt x="73786" y="298450"/>
                </a:lnTo>
                <a:lnTo>
                  <a:pt x="70738" y="299720"/>
                </a:lnTo>
                <a:lnTo>
                  <a:pt x="100112" y="299720"/>
                </a:lnTo>
                <a:lnTo>
                  <a:pt x="100257" y="298450"/>
                </a:lnTo>
                <a:lnTo>
                  <a:pt x="84200" y="298450"/>
                </a:lnTo>
                <a:lnTo>
                  <a:pt x="81152" y="297179"/>
                </a:lnTo>
                <a:close/>
              </a:path>
              <a:path w="180340" h="374650">
                <a:moveTo>
                  <a:pt x="102724" y="276860"/>
                </a:moveTo>
                <a:lnTo>
                  <a:pt x="87375" y="276860"/>
                </a:lnTo>
                <a:lnTo>
                  <a:pt x="85216" y="298450"/>
                </a:lnTo>
                <a:lnTo>
                  <a:pt x="100257" y="298450"/>
                </a:lnTo>
                <a:lnTo>
                  <a:pt x="102724" y="276860"/>
                </a:lnTo>
                <a:close/>
              </a:path>
              <a:path w="180340" h="374650">
                <a:moveTo>
                  <a:pt x="107060" y="186689"/>
                </a:moveTo>
                <a:lnTo>
                  <a:pt x="30225" y="186689"/>
                </a:lnTo>
                <a:lnTo>
                  <a:pt x="53085" y="190500"/>
                </a:lnTo>
                <a:lnTo>
                  <a:pt x="51942" y="193039"/>
                </a:lnTo>
                <a:lnTo>
                  <a:pt x="51942" y="198120"/>
                </a:lnTo>
                <a:lnTo>
                  <a:pt x="53085" y="205739"/>
                </a:lnTo>
                <a:lnTo>
                  <a:pt x="55117" y="251460"/>
                </a:lnTo>
                <a:lnTo>
                  <a:pt x="56133" y="267970"/>
                </a:lnTo>
                <a:lnTo>
                  <a:pt x="43687" y="267970"/>
                </a:lnTo>
                <a:lnTo>
                  <a:pt x="31241" y="269239"/>
                </a:lnTo>
                <a:lnTo>
                  <a:pt x="103118" y="269239"/>
                </a:lnTo>
                <a:lnTo>
                  <a:pt x="103217" y="266700"/>
                </a:lnTo>
                <a:lnTo>
                  <a:pt x="68579" y="266700"/>
                </a:lnTo>
                <a:lnTo>
                  <a:pt x="68579" y="255270"/>
                </a:lnTo>
                <a:lnTo>
                  <a:pt x="65531" y="217170"/>
                </a:lnTo>
                <a:lnTo>
                  <a:pt x="64515" y="198120"/>
                </a:lnTo>
                <a:lnTo>
                  <a:pt x="63500" y="190500"/>
                </a:lnTo>
                <a:lnTo>
                  <a:pt x="104012" y="190500"/>
                </a:lnTo>
                <a:lnTo>
                  <a:pt x="107060" y="186689"/>
                </a:lnTo>
                <a:close/>
              </a:path>
              <a:path w="180340" h="374650">
                <a:moveTo>
                  <a:pt x="104012" y="190500"/>
                </a:moveTo>
                <a:lnTo>
                  <a:pt x="63500" y="190500"/>
                </a:lnTo>
                <a:lnTo>
                  <a:pt x="85216" y="191770"/>
                </a:lnTo>
                <a:lnTo>
                  <a:pt x="89407" y="193039"/>
                </a:lnTo>
                <a:lnTo>
                  <a:pt x="89407" y="228600"/>
                </a:lnTo>
                <a:lnTo>
                  <a:pt x="88391" y="262889"/>
                </a:lnTo>
                <a:lnTo>
                  <a:pt x="68579" y="266700"/>
                </a:lnTo>
                <a:lnTo>
                  <a:pt x="103217" y="266700"/>
                </a:lnTo>
                <a:lnTo>
                  <a:pt x="104012" y="246379"/>
                </a:lnTo>
                <a:lnTo>
                  <a:pt x="104012" y="190500"/>
                </a:lnTo>
                <a:close/>
              </a:path>
              <a:path w="180340" h="374650">
                <a:moveTo>
                  <a:pt x="25018" y="0"/>
                </a:moveTo>
                <a:lnTo>
                  <a:pt x="17652" y="0"/>
                </a:lnTo>
                <a:lnTo>
                  <a:pt x="13588" y="1270"/>
                </a:lnTo>
                <a:lnTo>
                  <a:pt x="9398" y="3810"/>
                </a:lnTo>
                <a:lnTo>
                  <a:pt x="8381" y="5079"/>
                </a:lnTo>
                <a:lnTo>
                  <a:pt x="8381" y="8889"/>
                </a:lnTo>
                <a:lnTo>
                  <a:pt x="9398" y="10160"/>
                </a:lnTo>
                <a:lnTo>
                  <a:pt x="8381" y="17779"/>
                </a:lnTo>
                <a:lnTo>
                  <a:pt x="8381" y="24129"/>
                </a:lnTo>
                <a:lnTo>
                  <a:pt x="9398" y="31750"/>
                </a:lnTo>
                <a:lnTo>
                  <a:pt x="26034" y="74929"/>
                </a:lnTo>
                <a:lnTo>
                  <a:pt x="46862" y="96520"/>
                </a:lnTo>
                <a:lnTo>
                  <a:pt x="53085" y="96520"/>
                </a:lnTo>
                <a:lnTo>
                  <a:pt x="50926" y="109220"/>
                </a:lnTo>
                <a:lnTo>
                  <a:pt x="48895" y="124460"/>
                </a:lnTo>
                <a:lnTo>
                  <a:pt x="48895" y="133350"/>
                </a:lnTo>
                <a:lnTo>
                  <a:pt x="49910" y="137160"/>
                </a:lnTo>
                <a:lnTo>
                  <a:pt x="50926" y="139700"/>
                </a:lnTo>
                <a:lnTo>
                  <a:pt x="49910" y="151129"/>
                </a:lnTo>
                <a:lnTo>
                  <a:pt x="19811" y="151129"/>
                </a:lnTo>
                <a:lnTo>
                  <a:pt x="11429" y="153670"/>
                </a:lnTo>
                <a:lnTo>
                  <a:pt x="8381" y="156210"/>
                </a:lnTo>
                <a:lnTo>
                  <a:pt x="5206" y="158750"/>
                </a:lnTo>
                <a:lnTo>
                  <a:pt x="3175" y="162560"/>
                </a:lnTo>
                <a:lnTo>
                  <a:pt x="2158" y="165100"/>
                </a:lnTo>
                <a:lnTo>
                  <a:pt x="1015" y="170179"/>
                </a:lnTo>
                <a:lnTo>
                  <a:pt x="0" y="173989"/>
                </a:lnTo>
                <a:lnTo>
                  <a:pt x="1015" y="176529"/>
                </a:lnTo>
                <a:lnTo>
                  <a:pt x="3175" y="176529"/>
                </a:lnTo>
                <a:lnTo>
                  <a:pt x="1015" y="179070"/>
                </a:lnTo>
                <a:lnTo>
                  <a:pt x="1015" y="184150"/>
                </a:lnTo>
                <a:lnTo>
                  <a:pt x="3175" y="186689"/>
                </a:lnTo>
                <a:lnTo>
                  <a:pt x="8381" y="186689"/>
                </a:lnTo>
                <a:lnTo>
                  <a:pt x="10413" y="185420"/>
                </a:lnTo>
                <a:lnTo>
                  <a:pt x="107060" y="185420"/>
                </a:lnTo>
                <a:lnTo>
                  <a:pt x="107060" y="184150"/>
                </a:lnTo>
                <a:lnTo>
                  <a:pt x="110235" y="179070"/>
                </a:lnTo>
                <a:lnTo>
                  <a:pt x="110642" y="177800"/>
                </a:lnTo>
                <a:lnTo>
                  <a:pt x="77977" y="177800"/>
                </a:lnTo>
                <a:lnTo>
                  <a:pt x="37464" y="176529"/>
                </a:lnTo>
                <a:lnTo>
                  <a:pt x="22859" y="173989"/>
                </a:lnTo>
                <a:lnTo>
                  <a:pt x="7365" y="173989"/>
                </a:lnTo>
                <a:lnTo>
                  <a:pt x="10413" y="170179"/>
                </a:lnTo>
                <a:lnTo>
                  <a:pt x="14604" y="166370"/>
                </a:lnTo>
                <a:lnTo>
                  <a:pt x="18668" y="163829"/>
                </a:lnTo>
                <a:lnTo>
                  <a:pt x="22859" y="162560"/>
                </a:lnTo>
                <a:lnTo>
                  <a:pt x="112064" y="162560"/>
                </a:lnTo>
                <a:lnTo>
                  <a:pt x="111251" y="160020"/>
                </a:lnTo>
                <a:lnTo>
                  <a:pt x="108076" y="157479"/>
                </a:lnTo>
                <a:lnTo>
                  <a:pt x="104012" y="154939"/>
                </a:lnTo>
                <a:lnTo>
                  <a:pt x="98805" y="153670"/>
                </a:lnTo>
                <a:lnTo>
                  <a:pt x="92582" y="152400"/>
                </a:lnTo>
                <a:lnTo>
                  <a:pt x="71754" y="152400"/>
                </a:lnTo>
                <a:lnTo>
                  <a:pt x="61340" y="151129"/>
                </a:lnTo>
                <a:lnTo>
                  <a:pt x="32257" y="151129"/>
                </a:lnTo>
                <a:lnTo>
                  <a:pt x="26034" y="149860"/>
                </a:lnTo>
                <a:lnTo>
                  <a:pt x="61156" y="149860"/>
                </a:lnTo>
                <a:lnTo>
                  <a:pt x="59308" y="137160"/>
                </a:lnTo>
                <a:lnTo>
                  <a:pt x="61340" y="130810"/>
                </a:lnTo>
                <a:lnTo>
                  <a:pt x="61453" y="123189"/>
                </a:lnTo>
                <a:lnTo>
                  <a:pt x="62356" y="113029"/>
                </a:lnTo>
                <a:lnTo>
                  <a:pt x="83756" y="113029"/>
                </a:lnTo>
                <a:lnTo>
                  <a:pt x="81152" y="111760"/>
                </a:lnTo>
                <a:lnTo>
                  <a:pt x="74802" y="109220"/>
                </a:lnTo>
                <a:lnTo>
                  <a:pt x="69723" y="104139"/>
                </a:lnTo>
                <a:lnTo>
                  <a:pt x="66548" y="102870"/>
                </a:lnTo>
                <a:lnTo>
                  <a:pt x="65531" y="100329"/>
                </a:lnTo>
                <a:lnTo>
                  <a:pt x="97662" y="100329"/>
                </a:lnTo>
                <a:lnTo>
                  <a:pt x="76961" y="95250"/>
                </a:lnTo>
                <a:lnTo>
                  <a:pt x="81152" y="92710"/>
                </a:lnTo>
                <a:lnTo>
                  <a:pt x="88265" y="87629"/>
                </a:lnTo>
                <a:lnTo>
                  <a:pt x="66548" y="87629"/>
                </a:lnTo>
                <a:lnTo>
                  <a:pt x="67055" y="83820"/>
                </a:lnTo>
                <a:lnTo>
                  <a:pt x="48895" y="83820"/>
                </a:lnTo>
                <a:lnTo>
                  <a:pt x="45720" y="81279"/>
                </a:lnTo>
                <a:lnTo>
                  <a:pt x="24002" y="40639"/>
                </a:lnTo>
                <a:lnTo>
                  <a:pt x="16636" y="10160"/>
                </a:lnTo>
                <a:lnTo>
                  <a:pt x="43916" y="10160"/>
                </a:lnTo>
                <a:lnTo>
                  <a:pt x="39497" y="6350"/>
                </a:lnTo>
                <a:lnTo>
                  <a:pt x="32257" y="2539"/>
                </a:lnTo>
                <a:lnTo>
                  <a:pt x="25018" y="0"/>
                </a:lnTo>
                <a:close/>
              </a:path>
              <a:path w="180340" h="374650">
                <a:moveTo>
                  <a:pt x="112064" y="162560"/>
                </a:moveTo>
                <a:lnTo>
                  <a:pt x="36449" y="162560"/>
                </a:lnTo>
                <a:lnTo>
                  <a:pt x="48895" y="163829"/>
                </a:lnTo>
                <a:lnTo>
                  <a:pt x="61340" y="163829"/>
                </a:lnTo>
                <a:lnTo>
                  <a:pt x="74802" y="165100"/>
                </a:lnTo>
                <a:lnTo>
                  <a:pt x="87375" y="165100"/>
                </a:lnTo>
                <a:lnTo>
                  <a:pt x="94614" y="166370"/>
                </a:lnTo>
                <a:lnTo>
                  <a:pt x="99822" y="167639"/>
                </a:lnTo>
                <a:lnTo>
                  <a:pt x="99822" y="171450"/>
                </a:lnTo>
                <a:lnTo>
                  <a:pt x="92582" y="171450"/>
                </a:lnTo>
                <a:lnTo>
                  <a:pt x="88391" y="173989"/>
                </a:lnTo>
                <a:lnTo>
                  <a:pt x="87375" y="176529"/>
                </a:lnTo>
                <a:lnTo>
                  <a:pt x="87375" y="177800"/>
                </a:lnTo>
                <a:lnTo>
                  <a:pt x="110642" y="177800"/>
                </a:lnTo>
                <a:lnTo>
                  <a:pt x="112267" y="172720"/>
                </a:lnTo>
                <a:lnTo>
                  <a:pt x="112471" y="171450"/>
                </a:lnTo>
                <a:lnTo>
                  <a:pt x="99822" y="171450"/>
                </a:lnTo>
                <a:lnTo>
                  <a:pt x="95630" y="170179"/>
                </a:lnTo>
                <a:lnTo>
                  <a:pt x="112674" y="170179"/>
                </a:lnTo>
                <a:lnTo>
                  <a:pt x="113283" y="166370"/>
                </a:lnTo>
                <a:lnTo>
                  <a:pt x="112064" y="162560"/>
                </a:lnTo>
                <a:close/>
              </a:path>
              <a:path w="180340" h="374650">
                <a:moveTo>
                  <a:pt x="14604" y="172720"/>
                </a:moveTo>
                <a:lnTo>
                  <a:pt x="7365" y="173989"/>
                </a:lnTo>
                <a:lnTo>
                  <a:pt x="22859" y="173989"/>
                </a:lnTo>
                <a:lnTo>
                  <a:pt x="14604" y="172720"/>
                </a:lnTo>
                <a:close/>
              </a:path>
              <a:path w="180340" h="374650">
                <a:moveTo>
                  <a:pt x="61340" y="163829"/>
                </a:moveTo>
                <a:lnTo>
                  <a:pt x="49910" y="163829"/>
                </a:lnTo>
                <a:lnTo>
                  <a:pt x="51942" y="167639"/>
                </a:lnTo>
                <a:lnTo>
                  <a:pt x="54101" y="170179"/>
                </a:lnTo>
                <a:lnTo>
                  <a:pt x="57150" y="170179"/>
                </a:lnTo>
                <a:lnTo>
                  <a:pt x="60325" y="167639"/>
                </a:lnTo>
                <a:lnTo>
                  <a:pt x="61340" y="163829"/>
                </a:lnTo>
                <a:close/>
              </a:path>
              <a:path w="180340" h="374650">
                <a:moveTo>
                  <a:pt x="83756" y="113029"/>
                </a:moveTo>
                <a:lnTo>
                  <a:pt x="62356" y="113029"/>
                </a:lnTo>
                <a:lnTo>
                  <a:pt x="69723" y="118110"/>
                </a:lnTo>
                <a:lnTo>
                  <a:pt x="76961" y="123189"/>
                </a:lnTo>
                <a:lnTo>
                  <a:pt x="84200" y="125729"/>
                </a:lnTo>
                <a:lnTo>
                  <a:pt x="92582" y="128270"/>
                </a:lnTo>
                <a:lnTo>
                  <a:pt x="99822" y="129539"/>
                </a:lnTo>
                <a:lnTo>
                  <a:pt x="108076" y="130810"/>
                </a:lnTo>
                <a:lnTo>
                  <a:pt x="124713" y="130810"/>
                </a:lnTo>
                <a:lnTo>
                  <a:pt x="132079" y="129539"/>
                </a:lnTo>
                <a:lnTo>
                  <a:pt x="140334" y="128270"/>
                </a:lnTo>
                <a:lnTo>
                  <a:pt x="147574" y="125729"/>
                </a:lnTo>
                <a:lnTo>
                  <a:pt x="155955" y="123189"/>
                </a:lnTo>
                <a:lnTo>
                  <a:pt x="163195" y="119379"/>
                </a:lnTo>
                <a:lnTo>
                  <a:pt x="110235" y="119379"/>
                </a:lnTo>
                <a:lnTo>
                  <a:pt x="97662" y="116839"/>
                </a:lnTo>
                <a:lnTo>
                  <a:pt x="86359" y="114300"/>
                </a:lnTo>
                <a:lnTo>
                  <a:pt x="83756" y="113029"/>
                </a:lnTo>
                <a:close/>
              </a:path>
              <a:path w="180340" h="374650">
                <a:moveTo>
                  <a:pt x="149732" y="81279"/>
                </a:moveTo>
                <a:lnTo>
                  <a:pt x="111251" y="81279"/>
                </a:lnTo>
                <a:lnTo>
                  <a:pt x="116458" y="83820"/>
                </a:lnTo>
                <a:lnTo>
                  <a:pt x="134111" y="88900"/>
                </a:lnTo>
                <a:lnTo>
                  <a:pt x="141350" y="92710"/>
                </a:lnTo>
                <a:lnTo>
                  <a:pt x="149732" y="96520"/>
                </a:lnTo>
                <a:lnTo>
                  <a:pt x="155955" y="100329"/>
                </a:lnTo>
                <a:lnTo>
                  <a:pt x="161162" y="104139"/>
                </a:lnTo>
                <a:lnTo>
                  <a:pt x="154939" y="104139"/>
                </a:lnTo>
                <a:lnTo>
                  <a:pt x="152780" y="105410"/>
                </a:lnTo>
                <a:lnTo>
                  <a:pt x="151764" y="107950"/>
                </a:lnTo>
                <a:lnTo>
                  <a:pt x="152780" y="110489"/>
                </a:lnTo>
                <a:lnTo>
                  <a:pt x="142366" y="115570"/>
                </a:lnTo>
                <a:lnTo>
                  <a:pt x="132079" y="116839"/>
                </a:lnTo>
                <a:lnTo>
                  <a:pt x="121665" y="119379"/>
                </a:lnTo>
                <a:lnTo>
                  <a:pt x="163195" y="119379"/>
                </a:lnTo>
                <a:lnTo>
                  <a:pt x="165226" y="116839"/>
                </a:lnTo>
                <a:lnTo>
                  <a:pt x="165226" y="110489"/>
                </a:lnTo>
                <a:lnTo>
                  <a:pt x="164210" y="107950"/>
                </a:lnTo>
                <a:lnTo>
                  <a:pt x="179154" y="107950"/>
                </a:lnTo>
                <a:lnTo>
                  <a:pt x="159003" y="87629"/>
                </a:lnTo>
                <a:lnTo>
                  <a:pt x="149732" y="81279"/>
                </a:lnTo>
                <a:close/>
              </a:path>
              <a:path w="180340" h="374650">
                <a:moveTo>
                  <a:pt x="97662" y="100329"/>
                </a:moveTo>
                <a:lnTo>
                  <a:pt x="65531" y="100329"/>
                </a:lnTo>
                <a:lnTo>
                  <a:pt x="71754" y="104139"/>
                </a:lnTo>
                <a:lnTo>
                  <a:pt x="78993" y="109220"/>
                </a:lnTo>
                <a:lnTo>
                  <a:pt x="86359" y="110489"/>
                </a:lnTo>
                <a:lnTo>
                  <a:pt x="94614" y="114300"/>
                </a:lnTo>
                <a:lnTo>
                  <a:pt x="101853" y="115570"/>
                </a:lnTo>
                <a:lnTo>
                  <a:pt x="110235" y="116839"/>
                </a:lnTo>
                <a:lnTo>
                  <a:pt x="118490" y="116839"/>
                </a:lnTo>
                <a:lnTo>
                  <a:pt x="122681" y="115570"/>
                </a:lnTo>
                <a:lnTo>
                  <a:pt x="125729" y="113029"/>
                </a:lnTo>
                <a:lnTo>
                  <a:pt x="126873" y="110489"/>
                </a:lnTo>
                <a:lnTo>
                  <a:pt x="125729" y="107950"/>
                </a:lnTo>
                <a:lnTo>
                  <a:pt x="122681" y="105410"/>
                </a:lnTo>
                <a:lnTo>
                  <a:pt x="119506" y="104139"/>
                </a:lnTo>
                <a:lnTo>
                  <a:pt x="97662" y="100329"/>
                </a:lnTo>
                <a:close/>
              </a:path>
              <a:path w="180340" h="374650">
                <a:moveTo>
                  <a:pt x="179154" y="107950"/>
                </a:moveTo>
                <a:lnTo>
                  <a:pt x="164210" y="107950"/>
                </a:lnTo>
                <a:lnTo>
                  <a:pt x="169417" y="113029"/>
                </a:lnTo>
                <a:lnTo>
                  <a:pt x="171450" y="114300"/>
                </a:lnTo>
                <a:lnTo>
                  <a:pt x="175640" y="115570"/>
                </a:lnTo>
                <a:lnTo>
                  <a:pt x="176656" y="115570"/>
                </a:lnTo>
                <a:lnTo>
                  <a:pt x="177800" y="114300"/>
                </a:lnTo>
                <a:lnTo>
                  <a:pt x="179831" y="110489"/>
                </a:lnTo>
                <a:lnTo>
                  <a:pt x="179154" y="107950"/>
                </a:lnTo>
                <a:close/>
              </a:path>
              <a:path w="180340" h="374650">
                <a:moveTo>
                  <a:pt x="101853" y="68579"/>
                </a:moveTo>
                <a:lnTo>
                  <a:pt x="93599" y="69850"/>
                </a:lnTo>
                <a:lnTo>
                  <a:pt x="84200" y="74929"/>
                </a:lnTo>
                <a:lnTo>
                  <a:pt x="75946" y="80010"/>
                </a:lnTo>
                <a:lnTo>
                  <a:pt x="66548" y="87629"/>
                </a:lnTo>
                <a:lnTo>
                  <a:pt x="88265" y="87629"/>
                </a:lnTo>
                <a:lnTo>
                  <a:pt x="93599" y="83820"/>
                </a:lnTo>
                <a:lnTo>
                  <a:pt x="98805" y="81279"/>
                </a:lnTo>
                <a:lnTo>
                  <a:pt x="149732" y="81279"/>
                </a:lnTo>
                <a:lnTo>
                  <a:pt x="140334" y="77470"/>
                </a:lnTo>
                <a:lnTo>
                  <a:pt x="120650" y="71120"/>
                </a:lnTo>
                <a:lnTo>
                  <a:pt x="101853" y="68579"/>
                </a:lnTo>
                <a:close/>
              </a:path>
              <a:path w="180340" h="374650">
                <a:moveTo>
                  <a:pt x="39497" y="41910"/>
                </a:moveTo>
                <a:lnTo>
                  <a:pt x="37464" y="41910"/>
                </a:lnTo>
                <a:lnTo>
                  <a:pt x="36449" y="43179"/>
                </a:lnTo>
                <a:lnTo>
                  <a:pt x="36449" y="45720"/>
                </a:lnTo>
                <a:lnTo>
                  <a:pt x="37464" y="52070"/>
                </a:lnTo>
                <a:lnTo>
                  <a:pt x="39497" y="60960"/>
                </a:lnTo>
                <a:lnTo>
                  <a:pt x="45720" y="74929"/>
                </a:lnTo>
                <a:lnTo>
                  <a:pt x="48895" y="83820"/>
                </a:lnTo>
                <a:lnTo>
                  <a:pt x="67055" y="83820"/>
                </a:lnTo>
                <a:lnTo>
                  <a:pt x="67563" y="80010"/>
                </a:lnTo>
                <a:lnTo>
                  <a:pt x="69723" y="73660"/>
                </a:lnTo>
                <a:lnTo>
                  <a:pt x="70400" y="71120"/>
                </a:lnTo>
                <a:lnTo>
                  <a:pt x="57150" y="71120"/>
                </a:lnTo>
                <a:lnTo>
                  <a:pt x="56133" y="69850"/>
                </a:lnTo>
                <a:lnTo>
                  <a:pt x="49910" y="55879"/>
                </a:lnTo>
                <a:lnTo>
                  <a:pt x="45720" y="49529"/>
                </a:lnTo>
                <a:lnTo>
                  <a:pt x="40512" y="43179"/>
                </a:lnTo>
                <a:lnTo>
                  <a:pt x="39497" y="41910"/>
                </a:lnTo>
                <a:close/>
              </a:path>
              <a:path w="180340" h="374650">
                <a:moveTo>
                  <a:pt x="43916" y="10160"/>
                </a:moveTo>
                <a:lnTo>
                  <a:pt x="16636" y="10160"/>
                </a:lnTo>
                <a:lnTo>
                  <a:pt x="29082" y="12700"/>
                </a:lnTo>
                <a:lnTo>
                  <a:pt x="34289" y="16510"/>
                </a:lnTo>
                <a:lnTo>
                  <a:pt x="44703" y="26670"/>
                </a:lnTo>
                <a:lnTo>
                  <a:pt x="47878" y="31750"/>
                </a:lnTo>
                <a:lnTo>
                  <a:pt x="50926" y="38100"/>
                </a:lnTo>
                <a:lnTo>
                  <a:pt x="54101" y="44450"/>
                </a:lnTo>
                <a:lnTo>
                  <a:pt x="56133" y="50800"/>
                </a:lnTo>
                <a:lnTo>
                  <a:pt x="57150" y="57150"/>
                </a:lnTo>
                <a:lnTo>
                  <a:pt x="57150" y="71120"/>
                </a:lnTo>
                <a:lnTo>
                  <a:pt x="70400" y="71120"/>
                </a:lnTo>
                <a:lnTo>
                  <a:pt x="70738" y="69850"/>
                </a:lnTo>
                <a:lnTo>
                  <a:pt x="70738" y="63500"/>
                </a:lnTo>
                <a:lnTo>
                  <a:pt x="68579" y="60960"/>
                </a:lnTo>
                <a:lnTo>
                  <a:pt x="67563" y="53339"/>
                </a:lnTo>
                <a:lnTo>
                  <a:pt x="46862" y="12700"/>
                </a:lnTo>
                <a:lnTo>
                  <a:pt x="43916" y="10160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bk object 21"/>
          <p:cNvSpPr/>
          <p:nvPr/>
        </p:nvSpPr>
        <p:spPr>
          <a:xfrm>
            <a:off x="11730738" y="3078479"/>
            <a:ext cx="461433" cy="257810"/>
          </a:xfrm>
          <a:custGeom>
            <a:avLst/>
            <a:gdLst/>
            <a:ahLst/>
            <a:cxnLst/>
            <a:rect l="l" t="t" r="r" b="b"/>
            <a:pathLst>
              <a:path w="346075" h="257810">
                <a:moveTo>
                  <a:pt x="147192" y="23875"/>
                </a:moveTo>
                <a:lnTo>
                  <a:pt x="131952" y="23875"/>
                </a:lnTo>
                <a:lnTo>
                  <a:pt x="146557" y="81025"/>
                </a:lnTo>
                <a:lnTo>
                  <a:pt x="160020" y="137032"/>
                </a:lnTo>
                <a:lnTo>
                  <a:pt x="173608" y="194182"/>
                </a:lnTo>
                <a:lnTo>
                  <a:pt x="186054" y="252349"/>
                </a:lnTo>
                <a:lnTo>
                  <a:pt x="187071" y="254381"/>
                </a:lnTo>
                <a:lnTo>
                  <a:pt x="190119" y="256539"/>
                </a:lnTo>
                <a:lnTo>
                  <a:pt x="192277" y="257556"/>
                </a:lnTo>
                <a:lnTo>
                  <a:pt x="195452" y="257556"/>
                </a:lnTo>
                <a:lnTo>
                  <a:pt x="202692" y="254381"/>
                </a:lnTo>
                <a:lnTo>
                  <a:pt x="208915" y="249174"/>
                </a:lnTo>
                <a:lnTo>
                  <a:pt x="212978" y="243967"/>
                </a:lnTo>
                <a:lnTo>
                  <a:pt x="216581" y="237744"/>
                </a:lnTo>
                <a:lnTo>
                  <a:pt x="198500" y="237744"/>
                </a:lnTo>
                <a:lnTo>
                  <a:pt x="186054" y="179705"/>
                </a:lnTo>
                <a:lnTo>
                  <a:pt x="172466" y="121538"/>
                </a:lnTo>
                <a:lnTo>
                  <a:pt x="157988" y="63372"/>
                </a:lnTo>
                <a:lnTo>
                  <a:pt x="147192" y="23875"/>
                </a:lnTo>
                <a:close/>
              </a:path>
              <a:path w="346075" h="257810">
                <a:moveTo>
                  <a:pt x="258825" y="83057"/>
                </a:moveTo>
                <a:lnTo>
                  <a:pt x="254634" y="83057"/>
                </a:lnTo>
                <a:lnTo>
                  <a:pt x="250444" y="84074"/>
                </a:lnTo>
                <a:lnTo>
                  <a:pt x="249427" y="86232"/>
                </a:lnTo>
                <a:lnTo>
                  <a:pt x="248412" y="88264"/>
                </a:lnTo>
                <a:lnTo>
                  <a:pt x="222376" y="170306"/>
                </a:lnTo>
                <a:lnTo>
                  <a:pt x="208915" y="213868"/>
                </a:lnTo>
                <a:lnTo>
                  <a:pt x="204724" y="226440"/>
                </a:lnTo>
                <a:lnTo>
                  <a:pt x="202692" y="232663"/>
                </a:lnTo>
                <a:lnTo>
                  <a:pt x="198500" y="237744"/>
                </a:lnTo>
                <a:lnTo>
                  <a:pt x="216581" y="237744"/>
                </a:lnTo>
                <a:lnTo>
                  <a:pt x="217170" y="236727"/>
                </a:lnTo>
                <a:lnTo>
                  <a:pt x="221361" y="226440"/>
                </a:lnTo>
                <a:lnTo>
                  <a:pt x="224536" y="215011"/>
                </a:lnTo>
                <a:lnTo>
                  <a:pt x="231775" y="193167"/>
                </a:lnTo>
                <a:lnTo>
                  <a:pt x="256667" y="112140"/>
                </a:lnTo>
                <a:lnTo>
                  <a:pt x="273109" y="112140"/>
                </a:lnTo>
                <a:lnTo>
                  <a:pt x="272288" y="109093"/>
                </a:lnTo>
                <a:lnTo>
                  <a:pt x="268097" y="97662"/>
                </a:lnTo>
                <a:lnTo>
                  <a:pt x="262890" y="86232"/>
                </a:lnTo>
                <a:lnTo>
                  <a:pt x="260857" y="84074"/>
                </a:lnTo>
                <a:lnTo>
                  <a:pt x="258825" y="83057"/>
                </a:lnTo>
                <a:close/>
              </a:path>
              <a:path w="346075" h="257810">
                <a:moveTo>
                  <a:pt x="30099" y="146431"/>
                </a:moveTo>
                <a:lnTo>
                  <a:pt x="14604" y="146431"/>
                </a:lnTo>
                <a:lnTo>
                  <a:pt x="16637" y="149478"/>
                </a:lnTo>
                <a:lnTo>
                  <a:pt x="19684" y="151637"/>
                </a:lnTo>
                <a:lnTo>
                  <a:pt x="22859" y="151637"/>
                </a:lnTo>
                <a:lnTo>
                  <a:pt x="25019" y="150621"/>
                </a:lnTo>
                <a:lnTo>
                  <a:pt x="26055" y="149458"/>
                </a:lnTo>
                <a:lnTo>
                  <a:pt x="28067" y="147446"/>
                </a:lnTo>
                <a:lnTo>
                  <a:pt x="30099" y="146431"/>
                </a:lnTo>
                <a:close/>
              </a:path>
              <a:path w="346075" h="257810">
                <a:moveTo>
                  <a:pt x="16637" y="133984"/>
                </a:moveTo>
                <a:lnTo>
                  <a:pt x="11429" y="133984"/>
                </a:lnTo>
                <a:lnTo>
                  <a:pt x="7239" y="136017"/>
                </a:lnTo>
                <a:lnTo>
                  <a:pt x="2158" y="138175"/>
                </a:lnTo>
                <a:lnTo>
                  <a:pt x="1016" y="140207"/>
                </a:lnTo>
                <a:lnTo>
                  <a:pt x="0" y="142239"/>
                </a:lnTo>
                <a:lnTo>
                  <a:pt x="0" y="146431"/>
                </a:lnTo>
                <a:lnTo>
                  <a:pt x="1016" y="147446"/>
                </a:lnTo>
                <a:lnTo>
                  <a:pt x="2158" y="148462"/>
                </a:lnTo>
                <a:lnTo>
                  <a:pt x="4191" y="149478"/>
                </a:lnTo>
                <a:lnTo>
                  <a:pt x="6223" y="148462"/>
                </a:lnTo>
                <a:lnTo>
                  <a:pt x="14604" y="146431"/>
                </a:lnTo>
                <a:lnTo>
                  <a:pt x="30099" y="146431"/>
                </a:lnTo>
                <a:lnTo>
                  <a:pt x="35305" y="145414"/>
                </a:lnTo>
                <a:lnTo>
                  <a:pt x="77977" y="145414"/>
                </a:lnTo>
                <a:lnTo>
                  <a:pt x="83184" y="142239"/>
                </a:lnTo>
                <a:lnTo>
                  <a:pt x="87375" y="138175"/>
                </a:lnTo>
                <a:lnTo>
                  <a:pt x="89685" y="135000"/>
                </a:lnTo>
                <a:lnTo>
                  <a:pt x="21844" y="135000"/>
                </a:lnTo>
                <a:lnTo>
                  <a:pt x="16637" y="133984"/>
                </a:lnTo>
                <a:close/>
              </a:path>
              <a:path w="346075" h="257810">
                <a:moveTo>
                  <a:pt x="77977" y="145414"/>
                </a:moveTo>
                <a:lnTo>
                  <a:pt x="35305" y="145414"/>
                </a:lnTo>
                <a:lnTo>
                  <a:pt x="56133" y="149478"/>
                </a:lnTo>
                <a:lnTo>
                  <a:pt x="62356" y="149478"/>
                </a:lnTo>
                <a:lnTo>
                  <a:pt x="67564" y="148462"/>
                </a:lnTo>
                <a:lnTo>
                  <a:pt x="73787" y="147446"/>
                </a:lnTo>
                <a:lnTo>
                  <a:pt x="77977" y="145414"/>
                </a:lnTo>
                <a:close/>
              </a:path>
              <a:path w="346075" h="257810">
                <a:moveTo>
                  <a:pt x="345948" y="143256"/>
                </a:moveTo>
                <a:lnTo>
                  <a:pt x="340868" y="143256"/>
                </a:lnTo>
                <a:lnTo>
                  <a:pt x="341883" y="145414"/>
                </a:lnTo>
                <a:lnTo>
                  <a:pt x="342900" y="147446"/>
                </a:lnTo>
                <a:lnTo>
                  <a:pt x="345948" y="149458"/>
                </a:lnTo>
                <a:lnTo>
                  <a:pt x="345948" y="143256"/>
                </a:lnTo>
                <a:close/>
              </a:path>
              <a:path w="346075" h="257810">
                <a:moveTo>
                  <a:pt x="273109" y="112140"/>
                </a:moveTo>
                <a:lnTo>
                  <a:pt x="256667" y="112140"/>
                </a:lnTo>
                <a:lnTo>
                  <a:pt x="260857" y="125602"/>
                </a:lnTo>
                <a:lnTo>
                  <a:pt x="264032" y="140207"/>
                </a:lnTo>
                <a:lnTo>
                  <a:pt x="264032" y="143256"/>
                </a:lnTo>
                <a:lnTo>
                  <a:pt x="266065" y="145414"/>
                </a:lnTo>
                <a:lnTo>
                  <a:pt x="268097" y="147446"/>
                </a:lnTo>
                <a:lnTo>
                  <a:pt x="271272" y="147446"/>
                </a:lnTo>
                <a:lnTo>
                  <a:pt x="340868" y="143256"/>
                </a:lnTo>
                <a:lnTo>
                  <a:pt x="345948" y="143256"/>
                </a:lnTo>
                <a:lnTo>
                  <a:pt x="345948" y="131952"/>
                </a:lnTo>
                <a:lnTo>
                  <a:pt x="277495" y="131952"/>
                </a:lnTo>
                <a:lnTo>
                  <a:pt x="275336" y="120395"/>
                </a:lnTo>
                <a:lnTo>
                  <a:pt x="273109" y="112140"/>
                </a:lnTo>
                <a:close/>
              </a:path>
              <a:path w="346075" h="257810">
                <a:moveTo>
                  <a:pt x="43688" y="131952"/>
                </a:moveTo>
                <a:lnTo>
                  <a:pt x="28067" y="131952"/>
                </a:lnTo>
                <a:lnTo>
                  <a:pt x="25019" y="133984"/>
                </a:lnTo>
                <a:lnTo>
                  <a:pt x="21844" y="135000"/>
                </a:lnTo>
                <a:lnTo>
                  <a:pt x="89685" y="135000"/>
                </a:lnTo>
                <a:lnTo>
                  <a:pt x="90424" y="133984"/>
                </a:lnTo>
                <a:lnTo>
                  <a:pt x="51943" y="133984"/>
                </a:lnTo>
                <a:lnTo>
                  <a:pt x="43688" y="131952"/>
                </a:lnTo>
                <a:close/>
              </a:path>
              <a:path w="346075" h="257810">
                <a:moveTo>
                  <a:pt x="133096" y="0"/>
                </a:moveTo>
                <a:lnTo>
                  <a:pt x="106045" y="35306"/>
                </a:lnTo>
                <a:lnTo>
                  <a:pt x="91440" y="73787"/>
                </a:lnTo>
                <a:lnTo>
                  <a:pt x="85217" y="109093"/>
                </a:lnTo>
                <a:lnTo>
                  <a:pt x="83184" y="115315"/>
                </a:lnTo>
                <a:lnTo>
                  <a:pt x="80009" y="122555"/>
                </a:lnTo>
                <a:lnTo>
                  <a:pt x="75819" y="127762"/>
                </a:lnTo>
                <a:lnTo>
                  <a:pt x="73787" y="130809"/>
                </a:lnTo>
                <a:lnTo>
                  <a:pt x="70739" y="131952"/>
                </a:lnTo>
                <a:lnTo>
                  <a:pt x="64389" y="133984"/>
                </a:lnTo>
                <a:lnTo>
                  <a:pt x="90424" y="133984"/>
                </a:lnTo>
                <a:lnTo>
                  <a:pt x="102870" y="88264"/>
                </a:lnTo>
                <a:lnTo>
                  <a:pt x="106045" y="74802"/>
                </a:lnTo>
                <a:lnTo>
                  <a:pt x="124714" y="32131"/>
                </a:lnTo>
                <a:lnTo>
                  <a:pt x="131952" y="23875"/>
                </a:lnTo>
                <a:lnTo>
                  <a:pt x="147192" y="23875"/>
                </a:lnTo>
                <a:lnTo>
                  <a:pt x="142367" y="6222"/>
                </a:lnTo>
                <a:lnTo>
                  <a:pt x="140334" y="2031"/>
                </a:lnTo>
                <a:lnTo>
                  <a:pt x="137159" y="1015"/>
                </a:lnTo>
                <a:lnTo>
                  <a:pt x="133096" y="0"/>
                </a:lnTo>
                <a:close/>
              </a:path>
              <a:path w="346075" h="257810">
                <a:moveTo>
                  <a:pt x="345948" y="124507"/>
                </a:moveTo>
                <a:lnTo>
                  <a:pt x="344043" y="127762"/>
                </a:lnTo>
                <a:lnTo>
                  <a:pt x="277495" y="131952"/>
                </a:lnTo>
                <a:lnTo>
                  <a:pt x="345948" y="131952"/>
                </a:lnTo>
                <a:lnTo>
                  <a:pt x="345948" y="124507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bk object 22"/>
          <p:cNvSpPr/>
          <p:nvPr/>
        </p:nvSpPr>
        <p:spPr>
          <a:xfrm>
            <a:off x="10609072" y="1270"/>
            <a:ext cx="1582928" cy="1336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bk object 23"/>
          <p:cNvSpPr/>
          <p:nvPr/>
        </p:nvSpPr>
        <p:spPr>
          <a:xfrm>
            <a:off x="934755" y="4558766"/>
            <a:ext cx="672524" cy="398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bk object 24"/>
          <p:cNvSpPr/>
          <p:nvPr/>
        </p:nvSpPr>
        <p:spPr>
          <a:xfrm>
            <a:off x="0" y="4075900"/>
            <a:ext cx="406400" cy="400050"/>
          </a:xfrm>
          <a:custGeom>
            <a:avLst/>
            <a:gdLst/>
            <a:ahLst/>
            <a:cxnLst/>
            <a:rect l="l" t="t" r="r" b="b"/>
            <a:pathLst>
              <a:path w="304800" h="400050">
                <a:moveTo>
                  <a:pt x="97726" y="245109"/>
                </a:moveTo>
                <a:lnTo>
                  <a:pt x="73804" y="245109"/>
                </a:lnTo>
                <a:lnTo>
                  <a:pt x="84444" y="255269"/>
                </a:lnTo>
                <a:lnTo>
                  <a:pt x="96386" y="261619"/>
                </a:lnTo>
                <a:lnTo>
                  <a:pt x="109668" y="265429"/>
                </a:lnTo>
                <a:lnTo>
                  <a:pt x="122949" y="267969"/>
                </a:lnTo>
                <a:lnTo>
                  <a:pt x="125591" y="267969"/>
                </a:lnTo>
                <a:lnTo>
                  <a:pt x="124348" y="284479"/>
                </a:lnTo>
                <a:lnTo>
                  <a:pt x="124352" y="304799"/>
                </a:lnTo>
                <a:lnTo>
                  <a:pt x="125591" y="336549"/>
                </a:lnTo>
                <a:lnTo>
                  <a:pt x="118968" y="339089"/>
                </a:lnTo>
                <a:lnTo>
                  <a:pt x="103009" y="365759"/>
                </a:lnTo>
                <a:lnTo>
                  <a:pt x="104348" y="372109"/>
                </a:lnTo>
                <a:lnTo>
                  <a:pt x="106989" y="382269"/>
                </a:lnTo>
                <a:lnTo>
                  <a:pt x="112309" y="391159"/>
                </a:lnTo>
                <a:lnTo>
                  <a:pt x="116291" y="393699"/>
                </a:lnTo>
                <a:lnTo>
                  <a:pt x="121610" y="396239"/>
                </a:lnTo>
                <a:lnTo>
                  <a:pt x="125591" y="398779"/>
                </a:lnTo>
                <a:lnTo>
                  <a:pt x="130911" y="400049"/>
                </a:lnTo>
                <a:lnTo>
                  <a:pt x="141516" y="400049"/>
                </a:lnTo>
                <a:lnTo>
                  <a:pt x="166738" y="373379"/>
                </a:lnTo>
                <a:lnTo>
                  <a:pt x="129578" y="373379"/>
                </a:lnTo>
                <a:lnTo>
                  <a:pt x="121610" y="365759"/>
                </a:lnTo>
                <a:lnTo>
                  <a:pt x="120271" y="363219"/>
                </a:lnTo>
                <a:lnTo>
                  <a:pt x="118968" y="359409"/>
                </a:lnTo>
                <a:lnTo>
                  <a:pt x="121610" y="358139"/>
                </a:lnTo>
                <a:lnTo>
                  <a:pt x="125591" y="356869"/>
                </a:lnTo>
                <a:lnTo>
                  <a:pt x="162771" y="356869"/>
                </a:lnTo>
                <a:lnTo>
                  <a:pt x="160121" y="354329"/>
                </a:lnTo>
                <a:lnTo>
                  <a:pt x="157441" y="350519"/>
                </a:lnTo>
                <a:lnTo>
                  <a:pt x="152158" y="347979"/>
                </a:lnTo>
                <a:lnTo>
                  <a:pt x="151889" y="346709"/>
                </a:lnTo>
                <a:lnTo>
                  <a:pt x="148170" y="346709"/>
                </a:lnTo>
                <a:lnTo>
                  <a:pt x="145491" y="345439"/>
                </a:lnTo>
                <a:lnTo>
                  <a:pt x="146837" y="344169"/>
                </a:lnTo>
                <a:lnTo>
                  <a:pt x="151350" y="344169"/>
                </a:lnTo>
                <a:lnTo>
                  <a:pt x="150812" y="341629"/>
                </a:lnTo>
                <a:lnTo>
                  <a:pt x="149479" y="337819"/>
                </a:lnTo>
                <a:lnTo>
                  <a:pt x="140169" y="337819"/>
                </a:lnTo>
                <a:lnTo>
                  <a:pt x="138926" y="307339"/>
                </a:lnTo>
                <a:lnTo>
                  <a:pt x="138874" y="288289"/>
                </a:lnTo>
                <a:lnTo>
                  <a:pt x="137528" y="269239"/>
                </a:lnTo>
                <a:lnTo>
                  <a:pt x="150812" y="267969"/>
                </a:lnTo>
                <a:lnTo>
                  <a:pt x="164096" y="264159"/>
                </a:lnTo>
                <a:lnTo>
                  <a:pt x="176034" y="257809"/>
                </a:lnTo>
                <a:lnTo>
                  <a:pt x="178685" y="255269"/>
                </a:lnTo>
                <a:lnTo>
                  <a:pt x="134886" y="255269"/>
                </a:lnTo>
                <a:lnTo>
                  <a:pt x="133997" y="253999"/>
                </a:lnTo>
                <a:lnTo>
                  <a:pt x="118968" y="253999"/>
                </a:lnTo>
                <a:lnTo>
                  <a:pt x="117629" y="251459"/>
                </a:lnTo>
                <a:lnTo>
                  <a:pt x="120271" y="250189"/>
                </a:lnTo>
                <a:lnTo>
                  <a:pt x="131501" y="250189"/>
                </a:lnTo>
                <a:lnTo>
                  <a:pt x="132681" y="247649"/>
                </a:lnTo>
                <a:lnTo>
                  <a:pt x="104348" y="247649"/>
                </a:lnTo>
                <a:lnTo>
                  <a:pt x="97726" y="245109"/>
                </a:lnTo>
                <a:close/>
              </a:path>
              <a:path w="304800" h="400050">
                <a:moveTo>
                  <a:pt x="162771" y="356869"/>
                </a:moveTo>
                <a:lnTo>
                  <a:pt x="134886" y="356869"/>
                </a:lnTo>
                <a:lnTo>
                  <a:pt x="144195" y="359409"/>
                </a:lnTo>
                <a:lnTo>
                  <a:pt x="142849" y="361949"/>
                </a:lnTo>
                <a:lnTo>
                  <a:pt x="141516" y="372109"/>
                </a:lnTo>
                <a:lnTo>
                  <a:pt x="140169" y="373379"/>
                </a:lnTo>
                <a:lnTo>
                  <a:pt x="166738" y="373379"/>
                </a:lnTo>
                <a:lnTo>
                  <a:pt x="165404" y="363219"/>
                </a:lnTo>
                <a:lnTo>
                  <a:pt x="164096" y="358139"/>
                </a:lnTo>
                <a:lnTo>
                  <a:pt x="162771" y="356869"/>
                </a:lnTo>
                <a:close/>
              </a:path>
              <a:path w="304800" h="400050">
                <a:moveTo>
                  <a:pt x="207568" y="245109"/>
                </a:moveTo>
                <a:lnTo>
                  <a:pt x="189318" y="245109"/>
                </a:lnTo>
                <a:lnTo>
                  <a:pt x="193306" y="250189"/>
                </a:lnTo>
                <a:lnTo>
                  <a:pt x="199923" y="256539"/>
                </a:lnTo>
                <a:lnTo>
                  <a:pt x="213207" y="264159"/>
                </a:lnTo>
                <a:lnTo>
                  <a:pt x="219824" y="275589"/>
                </a:lnTo>
                <a:lnTo>
                  <a:pt x="227787" y="289559"/>
                </a:lnTo>
                <a:lnTo>
                  <a:pt x="238429" y="304799"/>
                </a:lnTo>
                <a:lnTo>
                  <a:pt x="242404" y="309879"/>
                </a:lnTo>
                <a:lnTo>
                  <a:pt x="238429" y="317499"/>
                </a:lnTo>
                <a:lnTo>
                  <a:pt x="235788" y="323849"/>
                </a:lnTo>
                <a:lnTo>
                  <a:pt x="234442" y="328929"/>
                </a:lnTo>
                <a:lnTo>
                  <a:pt x="234442" y="335279"/>
                </a:lnTo>
                <a:lnTo>
                  <a:pt x="235788" y="341629"/>
                </a:lnTo>
                <a:lnTo>
                  <a:pt x="237096" y="347979"/>
                </a:lnTo>
                <a:lnTo>
                  <a:pt x="239763" y="353059"/>
                </a:lnTo>
                <a:lnTo>
                  <a:pt x="243751" y="358139"/>
                </a:lnTo>
                <a:lnTo>
                  <a:pt x="249034" y="361949"/>
                </a:lnTo>
                <a:lnTo>
                  <a:pt x="253009" y="365759"/>
                </a:lnTo>
                <a:lnTo>
                  <a:pt x="263652" y="368299"/>
                </a:lnTo>
                <a:lnTo>
                  <a:pt x="274256" y="368299"/>
                </a:lnTo>
                <a:lnTo>
                  <a:pt x="279577" y="365759"/>
                </a:lnTo>
                <a:lnTo>
                  <a:pt x="286194" y="363219"/>
                </a:lnTo>
                <a:lnTo>
                  <a:pt x="294195" y="355599"/>
                </a:lnTo>
                <a:lnTo>
                  <a:pt x="300824" y="345439"/>
                </a:lnTo>
                <a:lnTo>
                  <a:pt x="303466" y="339089"/>
                </a:lnTo>
                <a:lnTo>
                  <a:pt x="303799" y="337819"/>
                </a:lnTo>
                <a:lnTo>
                  <a:pt x="271614" y="337819"/>
                </a:lnTo>
                <a:lnTo>
                  <a:pt x="266293" y="336549"/>
                </a:lnTo>
                <a:lnTo>
                  <a:pt x="263652" y="334009"/>
                </a:lnTo>
                <a:lnTo>
                  <a:pt x="262318" y="331469"/>
                </a:lnTo>
                <a:lnTo>
                  <a:pt x="262318" y="326389"/>
                </a:lnTo>
                <a:lnTo>
                  <a:pt x="263652" y="320039"/>
                </a:lnTo>
                <a:lnTo>
                  <a:pt x="263652" y="314959"/>
                </a:lnTo>
                <a:lnTo>
                  <a:pt x="272948" y="313689"/>
                </a:lnTo>
                <a:lnTo>
                  <a:pt x="300148" y="313689"/>
                </a:lnTo>
                <a:lnTo>
                  <a:pt x="299478" y="312419"/>
                </a:lnTo>
                <a:lnTo>
                  <a:pt x="295503" y="307339"/>
                </a:lnTo>
                <a:lnTo>
                  <a:pt x="284899" y="302259"/>
                </a:lnTo>
                <a:lnTo>
                  <a:pt x="254355" y="302259"/>
                </a:lnTo>
                <a:lnTo>
                  <a:pt x="251714" y="297179"/>
                </a:lnTo>
                <a:lnTo>
                  <a:pt x="247726" y="292099"/>
                </a:lnTo>
                <a:lnTo>
                  <a:pt x="238429" y="276859"/>
                </a:lnTo>
                <a:lnTo>
                  <a:pt x="229133" y="264159"/>
                </a:lnTo>
                <a:lnTo>
                  <a:pt x="226491" y="259079"/>
                </a:lnTo>
                <a:lnTo>
                  <a:pt x="223812" y="253999"/>
                </a:lnTo>
                <a:lnTo>
                  <a:pt x="219824" y="250189"/>
                </a:lnTo>
                <a:lnTo>
                  <a:pt x="214541" y="248919"/>
                </a:lnTo>
                <a:lnTo>
                  <a:pt x="207568" y="245109"/>
                </a:lnTo>
                <a:close/>
              </a:path>
              <a:path w="304800" h="400050">
                <a:moveTo>
                  <a:pt x="138874" y="0"/>
                </a:moveTo>
                <a:lnTo>
                  <a:pt x="132219" y="1269"/>
                </a:lnTo>
                <a:lnTo>
                  <a:pt x="126930" y="3809"/>
                </a:lnTo>
                <a:lnTo>
                  <a:pt x="120271" y="5079"/>
                </a:lnTo>
                <a:lnTo>
                  <a:pt x="109668" y="12699"/>
                </a:lnTo>
                <a:lnTo>
                  <a:pt x="101706" y="22859"/>
                </a:lnTo>
                <a:lnTo>
                  <a:pt x="99028" y="29209"/>
                </a:lnTo>
                <a:lnTo>
                  <a:pt x="97726" y="34289"/>
                </a:lnTo>
                <a:lnTo>
                  <a:pt x="97726" y="40639"/>
                </a:lnTo>
                <a:lnTo>
                  <a:pt x="124252" y="69849"/>
                </a:lnTo>
                <a:lnTo>
                  <a:pt x="122949" y="73659"/>
                </a:lnTo>
                <a:lnTo>
                  <a:pt x="121610" y="78739"/>
                </a:lnTo>
                <a:lnTo>
                  <a:pt x="121610" y="132079"/>
                </a:lnTo>
                <a:lnTo>
                  <a:pt x="122949" y="137159"/>
                </a:lnTo>
                <a:lnTo>
                  <a:pt x="112309" y="142239"/>
                </a:lnTo>
                <a:lnTo>
                  <a:pt x="103009" y="148589"/>
                </a:lnTo>
                <a:lnTo>
                  <a:pt x="100368" y="151129"/>
                </a:lnTo>
                <a:lnTo>
                  <a:pt x="100368" y="153669"/>
                </a:lnTo>
                <a:lnTo>
                  <a:pt x="92406" y="158749"/>
                </a:lnTo>
                <a:lnTo>
                  <a:pt x="64540" y="190499"/>
                </a:lnTo>
                <a:lnTo>
                  <a:pt x="60559" y="205739"/>
                </a:lnTo>
                <a:lnTo>
                  <a:pt x="60559" y="213359"/>
                </a:lnTo>
                <a:lnTo>
                  <a:pt x="61862" y="220979"/>
                </a:lnTo>
                <a:lnTo>
                  <a:pt x="64540" y="229869"/>
                </a:lnTo>
                <a:lnTo>
                  <a:pt x="67181" y="237489"/>
                </a:lnTo>
                <a:lnTo>
                  <a:pt x="69824" y="241299"/>
                </a:lnTo>
                <a:lnTo>
                  <a:pt x="52561" y="256539"/>
                </a:lnTo>
                <a:lnTo>
                  <a:pt x="33996" y="269239"/>
                </a:lnTo>
                <a:lnTo>
                  <a:pt x="16734" y="284479"/>
                </a:lnTo>
                <a:lnTo>
                  <a:pt x="8773" y="292099"/>
                </a:lnTo>
                <a:lnTo>
                  <a:pt x="811" y="300989"/>
                </a:lnTo>
                <a:lnTo>
                  <a:pt x="0" y="300989"/>
                </a:lnTo>
                <a:lnTo>
                  <a:pt x="0" y="323849"/>
                </a:lnTo>
                <a:lnTo>
                  <a:pt x="6131" y="323849"/>
                </a:lnTo>
                <a:lnTo>
                  <a:pt x="8773" y="325119"/>
                </a:lnTo>
                <a:lnTo>
                  <a:pt x="12753" y="325119"/>
                </a:lnTo>
                <a:lnTo>
                  <a:pt x="12753" y="328929"/>
                </a:lnTo>
                <a:lnTo>
                  <a:pt x="10111" y="331469"/>
                </a:lnTo>
                <a:lnTo>
                  <a:pt x="7434" y="332739"/>
                </a:lnTo>
                <a:lnTo>
                  <a:pt x="0" y="334009"/>
                </a:lnTo>
                <a:lnTo>
                  <a:pt x="0" y="359409"/>
                </a:lnTo>
                <a:lnTo>
                  <a:pt x="7434" y="358139"/>
                </a:lnTo>
                <a:lnTo>
                  <a:pt x="16734" y="356869"/>
                </a:lnTo>
                <a:lnTo>
                  <a:pt x="24696" y="354329"/>
                </a:lnTo>
                <a:lnTo>
                  <a:pt x="30016" y="349249"/>
                </a:lnTo>
                <a:lnTo>
                  <a:pt x="33996" y="346709"/>
                </a:lnTo>
                <a:lnTo>
                  <a:pt x="35335" y="342899"/>
                </a:lnTo>
                <a:lnTo>
                  <a:pt x="36638" y="337819"/>
                </a:lnTo>
                <a:lnTo>
                  <a:pt x="36638" y="332739"/>
                </a:lnTo>
                <a:lnTo>
                  <a:pt x="33996" y="325119"/>
                </a:lnTo>
                <a:lnTo>
                  <a:pt x="30016" y="317499"/>
                </a:lnTo>
                <a:lnTo>
                  <a:pt x="24696" y="309879"/>
                </a:lnTo>
                <a:lnTo>
                  <a:pt x="16734" y="304799"/>
                </a:lnTo>
                <a:lnTo>
                  <a:pt x="15396" y="304799"/>
                </a:lnTo>
                <a:lnTo>
                  <a:pt x="28676" y="292099"/>
                </a:lnTo>
                <a:lnTo>
                  <a:pt x="60559" y="265429"/>
                </a:lnTo>
                <a:lnTo>
                  <a:pt x="73804" y="245109"/>
                </a:lnTo>
                <a:lnTo>
                  <a:pt x="97726" y="245109"/>
                </a:lnTo>
                <a:lnTo>
                  <a:pt x="101706" y="243839"/>
                </a:lnTo>
                <a:lnTo>
                  <a:pt x="104348" y="240029"/>
                </a:lnTo>
                <a:lnTo>
                  <a:pt x="105686" y="237489"/>
                </a:lnTo>
                <a:lnTo>
                  <a:pt x="105686" y="236219"/>
                </a:lnTo>
                <a:lnTo>
                  <a:pt x="85783" y="236219"/>
                </a:lnTo>
                <a:lnTo>
                  <a:pt x="87086" y="234949"/>
                </a:lnTo>
                <a:lnTo>
                  <a:pt x="105686" y="234949"/>
                </a:lnTo>
                <a:lnTo>
                  <a:pt x="105686" y="231139"/>
                </a:lnTo>
                <a:lnTo>
                  <a:pt x="103009" y="231139"/>
                </a:lnTo>
                <a:lnTo>
                  <a:pt x="109668" y="222249"/>
                </a:lnTo>
                <a:lnTo>
                  <a:pt x="110760" y="220979"/>
                </a:lnTo>
                <a:lnTo>
                  <a:pt x="76483" y="220979"/>
                </a:lnTo>
                <a:lnTo>
                  <a:pt x="75143" y="217169"/>
                </a:lnTo>
                <a:lnTo>
                  <a:pt x="76483" y="215899"/>
                </a:lnTo>
                <a:lnTo>
                  <a:pt x="85783" y="203199"/>
                </a:lnTo>
                <a:lnTo>
                  <a:pt x="93205" y="194309"/>
                </a:lnTo>
                <a:lnTo>
                  <a:pt x="79124" y="194309"/>
                </a:lnTo>
                <a:lnTo>
                  <a:pt x="81766" y="187959"/>
                </a:lnTo>
                <a:lnTo>
                  <a:pt x="114988" y="161289"/>
                </a:lnTo>
                <a:lnTo>
                  <a:pt x="144195" y="152399"/>
                </a:lnTo>
                <a:lnTo>
                  <a:pt x="182010" y="152399"/>
                </a:lnTo>
                <a:lnTo>
                  <a:pt x="177380" y="148589"/>
                </a:lnTo>
                <a:lnTo>
                  <a:pt x="158775" y="138429"/>
                </a:lnTo>
                <a:lnTo>
                  <a:pt x="146837" y="135889"/>
                </a:lnTo>
                <a:lnTo>
                  <a:pt x="136194" y="135889"/>
                </a:lnTo>
                <a:lnTo>
                  <a:pt x="136194" y="126999"/>
                </a:lnTo>
                <a:lnTo>
                  <a:pt x="134886" y="96519"/>
                </a:lnTo>
                <a:lnTo>
                  <a:pt x="136194" y="86359"/>
                </a:lnTo>
                <a:lnTo>
                  <a:pt x="133553" y="71119"/>
                </a:lnTo>
                <a:lnTo>
                  <a:pt x="169748" y="41909"/>
                </a:lnTo>
                <a:lnTo>
                  <a:pt x="136194" y="41909"/>
                </a:lnTo>
                <a:lnTo>
                  <a:pt x="132219" y="40639"/>
                </a:lnTo>
                <a:lnTo>
                  <a:pt x="122949" y="36829"/>
                </a:lnTo>
                <a:lnTo>
                  <a:pt x="125591" y="33019"/>
                </a:lnTo>
                <a:lnTo>
                  <a:pt x="125591" y="27939"/>
                </a:lnTo>
                <a:lnTo>
                  <a:pt x="124252" y="25399"/>
                </a:lnTo>
                <a:lnTo>
                  <a:pt x="122949" y="24129"/>
                </a:lnTo>
                <a:lnTo>
                  <a:pt x="126930" y="20319"/>
                </a:lnTo>
                <a:lnTo>
                  <a:pt x="137528" y="15239"/>
                </a:lnTo>
                <a:lnTo>
                  <a:pt x="164664" y="15239"/>
                </a:lnTo>
                <a:lnTo>
                  <a:pt x="164096" y="13969"/>
                </a:lnTo>
                <a:lnTo>
                  <a:pt x="162763" y="8889"/>
                </a:lnTo>
                <a:lnTo>
                  <a:pt x="161417" y="6349"/>
                </a:lnTo>
                <a:lnTo>
                  <a:pt x="158775" y="5079"/>
                </a:lnTo>
                <a:lnTo>
                  <a:pt x="153454" y="5079"/>
                </a:lnTo>
                <a:lnTo>
                  <a:pt x="148170" y="3809"/>
                </a:lnTo>
                <a:lnTo>
                  <a:pt x="145491" y="1269"/>
                </a:lnTo>
                <a:lnTo>
                  <a:pt x="138874" y="0"/>
                </a:lnTo>
                <a:close/>
              </a:path>
              <a:path w="304800" h="400050">
                <a:moveTo>
                  <a:pt x="151350" y="344169"/>
                </a:moveTo>
                <a:lnTo>
                  <a:pt x="146837" y="344169"/>
                </a:lnTo>
                <a:lnTo>
                  <a:pt x="148170" y="346709"/>
                </a:lnTo>
                <a:lnTo>
                  <a:pt x="151889" y="346709"/>
                </a:lnTo>
                <a:lnTo>
                  <a:pt x="151350" y="344169"/>
                </a:lnTo>
                <a:close/>
              </a:path>
              <a:path w="304800" h="400050">
                <a:moveTo>
                  <a:pt x="286194" y="328929"/>
                </a:moveTo>
                <a:lnTo>
                  <a:pt x="280911" y="331469"/>
                </a:lnTo>
                <a:lnTo>
                  <a:pt x="276936" y="335279"/>
                </a:lnTo>
                <a:lnTo>
                  <a:pt x="271614" y="337819"/>
                </a:lnTo>
                <a:lnTo>
                  <a:pt x="303799" y="337819"/>
                </a:lnTo>
                <a:lnTo>
                  <a:pt x="304800" y="334009"/>
                </a:lnTo>
                <a:lnTo>
                  <a:pt x="304800" y="330199"/>
                </a:lnTo>
                <a:lnTo>
                  <a:pt x="290182" y="330199"/>
                </a:lnTo>
                <a:lnTo>
                  <a:pt x="286194" y="328929"/>
                </a:lnTo>
                <a:close/>
              </a:path>
              <a:path w="304800" h="400050">
                <a:moveTo>
                  <a:pt x="300148" y="313689"/>
                </a:moveTo>
                <a:lnTo>
                  <a:pt x="272948" y="313689"/>
                </a:lnTo>
                <a:lnTo>
                  <a:pt x="280911" y="316229"/>
                </a:lnTo>
                <a:lnTo>
                  <a:pt x="288874" y="321309"/>
                </a:lnTo>
                <a:lnTo>
                  <a:pt x="291515" y="328929"/>
                </a:lnTo>
                <a:lnTo>
                  <a:pt x="291515" y="330199"/>
                </a:lnTo>
                <a:lnTo>
                  <a:pt x="304800" y="330199"/>
                </a:lnTo>
                <a:lnTo>
                  <a:pt x="304800" y="322579"/>
                </a:lnTo>
                <a:lnTo>
                  <a:pt x="302158" y="317499"/>
                </a:lnTo>
                <a:lnTo>
                  <a:pt x="300148" y="313689"/>
                </a:lnTo>
                <a:close/>
              </a:path>
              <a:path w="304800" h="400050">
                <a:moveTo>
                  <a:pt x="267639" y="299719"/>
                </a:moveTo>
                <a:lnTo>
                  <a:pt x="260972" y="299719"/>
                </a:lnTo>
                <a:lnTo>
                  <a:pt x="254355" y="302259"/>
                </a:lnTo>
                <a:lnTo>
                  <a:pt x="284899" y="302259"/>
                </a:lnTo>
                <a:lnTo>
                  <a:pt x="279577" y="300989"/>
                </a:lnTo>
                <a:lnTo>
                  <a:pt x="267639" y="299719"/>
                </a:lnTo>
                <a:close/>
              </a:path>
              <a:path w="304800" h="400050">
                <a:moveTo>
                  <a:pt x="152158" y="229869"/>
                </a:moveTo>
                <a:lnTo>
                  <a:pt x="150812" y="229869"/>
                </a:lnTo>
                <a:lnTo>
                  <a:pt x="144195" y="233679"/>
                </a:lnTo>
                <a:lnTo>
                  <a:pt x="140169" y="240029"/>
                </a:lnTo>
                <a:lnTo>
                  <a:pt x="137528" y="246379"/>
                </a:lnTo>
                <a:lnTo>
                  <a:pt x="137528" y="255269"/>
                </a:lnTo>
                <a:lnTo>
                  <a:pt x="178685" y="255269"/>
                </a:lnTo>
                <a:lnTo>
                  <a:pt x="180011" y="253999"/>
                </a:lnTo>
                <a:lnTo>
                  <a:pt x="149479" y="253999"/>
                </a:lnTo>
                <a:lnTo>
                  <a:pt x="149479" y="242569"/>
                </a:lnTo>
                <a:lnTo>
                  <a:pt x="150812" y="237489"/>
                </a:lnTo>
                <a:lnTo>
                  <a:pt x="153454" y="233679"/>
                </a:lnTo>
                <a:lnTo>
                  <a:pt x="154800" y="232409"/>
                </a:lnTo>
                <a:lnTo>
                  <a:pt x="153454" y="231139"/>
                </a:lnTo>
                <a:lnTo>
                  <a:pt x="152158" y="229869"/>
                </a:lnTo>
                <a:close/>
              </a:path>
              <a:path w="304800" h="400050">
                <a:moveTo>
                  <a:pt x="131501" y="250189"/>
                </a:moveTo>
                <a:lnTo>
                  <a:pt x="120271" y="250189"/>
                </a:lnTo>
                <a:lnTo>
                  <a:pt x="118968" y="253999"/>
                </a:lnTo>
                <a:lnTo>
                  <a:pt x="133997" y="253999"/>
                </a:lnTo>
                <a:lnTo>
                  <a:pt x="132219" y="251459"/>
                </a:lnTo>
                <a:lnTo>
                  <a:pt x="130911" y="251459"/>
                </a:lnTo>
                <a:lnTo>
                  <a:pt x="131501" y="250189"/>
                </a:lnTo>
                <a:close/>
              </a:path>
              <a:path w="304800" h="400050">
                <a:moveTo>
                  <a:pt x="166738" y="228599"/>
                </a:moveTo>
                <a:lnTo>
                  <a:pt x="165404" y="228599"/>
                </a:lnTo>
                <a:lnTo>
                  <a:pt x="164096" y="229869"/>
                </a:lnTo>
                <a:lnTo>
                  <a:pt x="160121" y="234949"/>
                </a:lnTo>
                <a:lnTo>
                  <a:pt x="158775" y="241299"/>
                </a:lnTo>
                <a:lnTo>
                  <a:pt x="157441" y="250189"/>
                </a:lnTo>
                <a:lnTo>
                  <a:pt x="149479" y="253999"/>
                </a:lnTo>
                <a:lnTo>
                  <a:pt x="180011" y="253999"/>
                </a:lnTo>
                <a:lnTo>
                  <a:pt x="186639" y="247649"/>
                </a:lnTo>
                <a:lnTo>
                  <a:pt x="189318" y="245109"/>
                </a:lnTo>
                <a:lnTo>
                  <a:pt x="207568" y="245109"/>
                </a:lnTo>
                <a:lnTo>
                  <a:pt x="205244" y="243839"/>
                </a:lnTo>
                <a:lnTo>
                  <a:pt x="169379" y="243839"/>
                </a:lnTo>
                <a:lnTo>
                  <a:pt x="169379" y="231139"/>
                </a:lnTo>
                <a:lnTo>
                  <a:pt x="166738" y="228599"/>
                </a:lnTo>
                <a:close/>
              </a:path>
              <a:path w="304800" h="400050">
                <a:moveTo>
                  <a:pt x="133553" y="207009"/>
                </a:moveTo>
                <a:lnTo>
                  <a:pt x="130911" y="207009"/>
                </a:lnTo>
                <a:lnTo>
                  <a:pt x="116291" y="227329"/>
                </a:lnTo>
                <a:lnTo>
                  <a:pt x="109668" y="237489"/>
                </a:lnTo>
                <a:lnTo>
                  <a:pt x="104348" y="247649"/>
                </a:lnTo>
                <a:lnTo>
                  <a:pt x="132681" y="247649"/>
                </a:lnTo>
                <a:lnTo>
                  <a:pt x="134450" y="243839"/>
                </a:lnTo>
                <a:lnTo>
                  <a:pt x="124252" y="243839"/>
                </a:lnTo>
                <a:lnTo>
                  <a:pt x="122949" y="241299"/>
                </a:lnTo>
                <a:lnTo>
                  <a:pt x="121610" y="240029"/>
                </a:lnTo>
                <a:lnTo>
                  <a:pt x="118968" y="240029"/>
                </a:lnTo>
                <a:lnTo>
                  <a:pt x="125591" y="226059"/>
                </a:lnTo>
                <a:lnTo>
                  <a:pt x="133553" y="209549"/>
                </a:lnTo>
                <a:lnTo>
                  <a:pt x="134886" y="208279"/>
                </a:lnTo>
                <a:lnTo>
                  <a:pt x="133553" y="207009"/>
                </a:lnTo>
                <a:close/>
              </a:path>
              <a:path w="304800" h="400050">
                <a:moveTo>
                  <a:pt x="145491" y="213359"/>
                </a:moveTo>
                <a:lnTo>
                  <a:pt x="144195" y="213359"/>
                </a:lnTo>
                <a:lnTo>
                  <a:pt x="142849" y="214629"/>
                </a:lnTo>
                <a:lnTo>
                  <a:pt x="124252" y="243839"/>
                </a:lnTo>
                <a:lnTo>
                  <a:pt x="134450" y="243839"/>
                </a:lnTo>
                <a:lnTo>
                  <a:pt x="146837" y="217169"/>
                </a:lnTo>
                <a:lnTo>
                  <a:pt x="146837" y="214629"/>
                </a:lnTo>
                <a:lnTo>
                  <a:pt x="145491" y="213359"/>
                </a:lnTo>
                <a:close/>
              </a:path>
              <a:path w="304800" h="400050">
                <a:moveTo>
                  <a:pt x="182010" y="152399"/>
                </a:moveTo>
                <a:lnTo>
                  <a:pt x="153454" y="152399"/>
                </a:lnTo>
                <a:lnTo>
                  <a:pt x="169379" y="160019"/>
                </a:lnTo>
                <a:lnTo>
                  <a:pt x="170713" y="165099"/>
                </a:lnTo>
                <a:lnTo>
                  <a:pt x="172059" y="166369"/>
                </a:lnTo>
                <a:lnTo>
                  <a:pt x="174701" y="166369"/>
                </a:lnTo>
                <a:lnTo>
                  <a:pt x="182664" y="176529"/>
                </a:lnTo>
                <a:lnTo>
                  <a:pt x="187985" y="186689"/>
                </a:lnTo>
                <a:lnTo>
                  <a:pt x="189318" y="199389"/>
                </a:lnTo>
                <a:lnTo>
                  <a:pt x="189318" y="210819"/>
                </a:lnTo>
                <a:lnTo>
                  <a:pt x="185343" y="220979"/>
                </a:lnTo>
                <a:lnTo>
                  <a:pt x="180022" y="232409"/>
                </a:lnTo>
                <a:lnTo>
                  <a:pt x="174701" y="238759"/>
                </a:lnTo>
                <a:lnTo>
                  <a:pt x="169379" y="243839"/>
                </a:lnTo>
                <a:lnTo>
                  <a:pt x="205244" y="243839"/>
                </a:lnTo>
                <a:lnTo>
                  <a:pt x="194602" y="236219"/>
                </a:lnTo>
                <a:lnTo>
                  <a:pt x="201256" y="226059"/>
                </a:lnTo>
                <a:lnTo>
                  <a:pt x="203898" y="212089"/>
                </a:lnTo>
                <a:lnTo>
                  <a:pt x="203898" y="199389"/>
                </a:lnTo>
                <a:lnTo>
                  <a:pt x="202603" y="186689"/>
                </a:lnTo>
                <a:lnTo>
                  <a:pt x="198589" y="175259"/>
                </a:lnTo>
                <a:lnTo>
                  <a:pt x="193306" y="166369"/>
                </a:lnTo>
                <a:lnTo>
                  <a:pt x="186639" y="156209"/>
                </a:lnTo>
                <a:lnTo>
                  <a:pt x="182010" y="152399"/>
                </a:lnTo>
                <a:close/>
              </a:path>
              <a:path w="304800" h="400050">
                <a:moveTo>
                  <a:pt x="105686" y="234949"/>
                </a:moveTo>
                <a:lnTo>
                  <a:pt x="87086" y="234949"/>
                </a:lnTo>
                <a:lnTo>
                  <a:pt x="87086" y="236219"/>
                </a:lnTo>
                <a:lnTo>
                  <a:pt x="105686" y="236219"/>
                </a:lnTo>
                <a:lnTo>
                  <a:pt x="105686" y="234949"/>
                </a:lnTo>
                <a:close/>
              </a:path>
              <a:path w="304800" h="400050">
                <a:moveTo>
                  <a:pt x="121610" y="185419"/>
                </a:moveTo>
                <a:lnTo>
                  <a:pt x="108329" y="191769"/>
                </a:lnTo>
                <a:lnTo>
                  <a:pt x="96386" y="200659"/>
                </a:lnTo>
                <a:lnTo>
                  <a:pt x="85783" y="209549"/>
                </a:lnTo>
                <a:lnTo>
                  <a:pt x="76483" y="220979"/>
                </a:lnTo>
                <a:lnTo>
                  <a:pt x="91066" y="220979"/>
                </a:lnTo>
                <a:lnTo>
                  <a:pt x="97726" y="212089"/>
                </a:lnTo>
                <a:lnTo>
                  <a:pt x="105686" y="204469"/>
                </a:lnTo>
                <a:lnTo>
                  <a:pt x="114988" y="198119"/>
                </a:lnTo>
                <a:lnTo>
                  <a:pt x="124252" y="190499"/>
                </a:lnTo>
                <a:lnTo>
                  <a:pt x="125591" y="189229"/>
                </a:lnTo>
                <a:lnTo>
                  <a:pt x="124252" y="187959"/>
                </a:lnTo>
                <a:lnTo>
                  <a:pt x="124252" y="186689"/>
                </a:lnTo>
                <a:lnTo>
                  <a:pt x="121610" y="185419"/>
                </a:lnTo>
                <a:close/>
              </a:path>
              <a:path w="304800" h="400050">
                <a:moveTo>
                  <a:pt x="95048" y="219709"/>
                </a:moveTo>
                <a:lnTo>
                  <a:pt x="93745" y="219709"/>
                </a:lnTo>
                <a:lnTo>
                  <a:pt x="91066" y="220979"/>
                </a:lnTo>
                <a:lnTo>
                  <a:pt x="96386" y="220979"/>
                </a:lnTo>
                <a:lnTo>
                  <a:pt x="95048" y="219709"/>
                </a:lnTo>
                <a:close/>
              </a:path>
              <a:path w="304800" h="400050">
                <a:moveTo>
                  <a:pt x="126930" y="196849"/>
                </a:moveTo>
                <a:lnTo>
                  <a:pt x="124252" y="196849"/>
                </a:lnTo>
                <a:lnTo>
                  <a:pt x="101706" y="217169"/>
                </a:lnTo>
                <a:lnTo>
                  <a:pt x="96386" y="220979"/>
                </a:lnTo>
                <a:lnTo>
                  <a:pt x="110760" y="220979"/>
                </a:lnTo>
                <a:lnTo>
                  <a:pt x="128231" y="200659"/>
                </a:lnTo>
                <a:lnTo>
                  <a:pt x="128231" y="198119"/>
                </a:lnTo>
                <a:lnTo>
                  <a:pt x="126930" y="196849"/>
                </a:lnTo>
                <a:close/>
              </a:path>
              <a:path w="304800" h="400050">
                <a:moveTo>
                  <a:pt x="118968" y="166369"/>
                </a:moveTo>
                <a:lnTo>
                  <a:pt x="117629" y="166369"/>
                </a:lnTo>
                <a:lnTo>
                  <a:pt x="96386" y="176529"/>
                </a:lnTo>
                <a:lnTo>
                  <a:pt x="87086" y="184149"/>
                </a:lnTo>
                <a:lnTo>
                  <a:pt x="79124" y="194309"/>
                </a:lnTo>
                <a:lnTo>
                  <a:pt x="93205" y="194309"/>
                </a:lnTo>
                <a:lnTo>
                  <a:pt x="96386" y="190499"/>
                </a:lnTo>
                <a:lnTo>
                  <a:pt x="108329" y="179069"/>
                </a:lnTo>
                <a:lnTo>
                  <a:pt x="120271" y="168909"/>
                </a:lnTo>
                <a:lnTo>
                  <a:pt x="120271" y="167639"/>
                </a:lnTo>
                <a:lnTo>
                  <a:pt x="118968" y="166369"/>
                </a:lnTo>
                <a:close/>
              </a:path>
              <a:path w="304800" h="400050">
                <a:moveTo>
                  <a:pt x="164664" y="15239"/>
                </a:moveTo>
                <a:lnTo>
                  <a:pt x="142849" y="15239"/>
                </a:lnTo>
                <a:lnTo>
                  <a:pt x="146837" y="17779"/>
                </a:lnTo>
                <a:lnTo>
                  <a:pt x="149479" y="20319"/>
                </a:lnTo>
                <a:lnTo>
                  <a:pt x="149479" y="27939"/>
                </a:lnTo>
                <a:lnTo>
                  <a:pt x="146837" y="34289"/>
                </a:lnTo>
                <a:lnTo>
                  <a:pt x="144195" y="38099"/>
                </a:lnTo>
                <a:lnTo>
                  <a:pt x="140169" y="40639"/>
                </a:lnTo>
                <a:lnTo>
                  <a:pt x="136194" y="41909"/>
                </a:lnTo>
                <a:lnTo>
                  <a:pt x="169748" y="41909"/>
                </a:lnTo>
                <a:lnTo>
                  <a:pt x="170713" y="39369"/>
                </a:lnTo>
                <a:lnTo>
                  <a:pt x="170713" y="30479"/>
                </a:lnTo>
                <a:lnTo>
                  <a:pt x="168071" y="22859"/>
                </a:lnTo>
                <a:lnTo>
                  <a:pt x="164664" y="15239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bk object 25"/>
          <p:cNvSpPr/>
          <p:nvPr/>
        </p:nvSpPr>
        <p:spPr>
          <a:xfrm>
            <a:off x="961169" y="4998745"/>
            <a:ext cx="618067" cy="144780"/>
          </a:xfrm>
          <a:custGeom>
            <a:avLst/>
            <a:gdLst/>
            <a:ahLst/>
            <a:cxnLst/>
            <a:rect l="l" t="t" r="r" b="b"/>
            <a:pathLst>
              <a:path w="463550" h="144779">
                <a:moveTo>
                  <a:pt x="383095" y="54778"/>
                </a:moveTo>
                <a:lnTo>
                  <a:pt x="370611" y="56836"/>
                </a:lnTo>
                <a:lnTo>
                  <a:pt x="365391" y="57878"/>
                </a:lnTo>
                <a:lnTo>
                  <a:pt x="360197" y="61992"/>
                </a:lnTo>
                <a:lnTo>
                  <a:pt x="356019" y="64077"/>
                </a:lnTo>
                <a:lnTo>
                  <a:pt x="352907" y="68219"/>
                </a:lnTo>
                <a:lnTo>
                  <a:pt x="348729" y="75432"/>
                </a:lnTo>
                <a:lnTo>
                  <a:pt x="345605" y="84731"/>
                </a:lnTo>
                <a:lnTo>
                  <a:pt x="345605" y="99214"/>
                </a:lnTo>
                <a:lnTo>
                  <a:pt x="368515" y="124010"/>
                </a:lnTo>
                <a:lnTo>
                  <a:pt x="371627" y="124010"/>
                </a:lnTo>
                <a:lnTo>
                  <a:pt x="378929" y="121954"/>
                </a:lnTo>
                <a:lnTo>
                  <a:pt x="390397" y="116796"/>
                </a:lnTo>
                <a:lnTo>
                  <a:pt x="402882" y="112655"/>
                </a:lnTo>
                <a:lnTo>
                  <a:pt x="409117" y="108512"/>
                </a:lnTo>
                <a:lnTo>
                  <a:pt x="368515" y="108512"/>
                </a:lnTo>
                <a:lnTo>
                  <a:pt x="364337" y="106456"/>
                </a:lnTo>
                <a:lnTo>
                  <a:pt x="362267" y="103356"/>
                </a:lnTo>
                <a:lnTo>
                  <a:pt x="359143" y="94057"/>
                </a:lnTo>
                <a:lnTo>
                  <a:pt x="359143" y="87830"/>
                </a:lnTo>
                <a:lnTo>
                  <a:pt x="395579" y="66133"/>
                </a:lnTo>
                <a:lnTo>
                  <a:pt x="406006" y="66133"/>
                </a:lnTo>
                <a:lnTo>
                  <a:pt x="406006" y="63035"/>
                </a:lnTo>
                <a:lnTo>
                  <a:pt x="400773" y="59935"/>
                </a:lnTo>
                <a:lnTo>
                  <a:pt x="394538" y="57878"/>
                </a:lnTo>
                <a:lnTo>
                  <a:pt x="389343" y="55793"/>
                </a:lnTo>
                <a:lnTo>
                  <a:pt x="383095" y="54778"/>
                </a:lnTo>
                <a:close/>
              </a:path>
              <a:path w="463550" h="144779">
                <a:moveTo>
                  <a:pt x="407022" y="96114"/>
                </a:moveTo>
                <a:lnTo>
                  <a:pt x="402882" y="97157"/>
                </a:lnTo>
                <a:lnTo>
                  <a:pt x="395579" y="99214"/>
                </a:lnTo>
                <a:lnTo>
                  <a:pt x="381000" y="105413"/>
                </a:lnTo>
                <a:lnTo>
                  <a:pt x="376859" y="107469"/>
                </a:lnTo>
                <a:lnTo>
                  <a:pt x="372681" y="108512"/>
                </a:lnTo>
                <a:lnTo>
                  <a:pt x="409117" y="108512"/>
                </a:lnTo>
                <a:lnTo>
                  <a:pt x="413296" y="104371"/>
                </a:lnTo>
                <a:lnTo>
                  <a:pt x="414312" y="102313"/>
                </a:lnTo>
                <a:lnTo>
                  <a:pt x="412241" y="98172"/>
                </a:lnTo>
                <a:lnTo>
                  <a:pt x="410146" y="97157"/>
                </a:lnTo>
                <a:lnTo>
                  <a:pt x="407022" y="96114"/>
                </a:lnTo>
                <a:close/>
              </a:path>
              <a:path w="463550" h="144779">
                <a:moveTo>
                  <a:pt x="440334" y="12395"/>
                </a:moveTo>
                <a:lnTo>
                  <a:pt x="422656" y="12395"/>
                </a:lnTo>
                <a:lnTo>
                  <a:pt x="424726" y="13411"/>
                </a:lnTo>
                <a:lnTo>
                  <a:pt x="425780" y="14452"/>
                </a:lnTo>
                <a:lnTo>
                  <a:pt x="424726" y="16510"/>
                </a:lnTo>
                <a:lnTo>
                  <a:pt x="423684" y="18599"/>
                </a:lnTo>
                <a:lnTo>
                  <a:pt x="418490" y="24798"/>
                </a:lnTo>
                <a:lnTo>
                  <a:pt x="400773" y="48580"/>
                </a:lnTo>
                <a:lnTo>
                  <a:pt x="400773" y="50637"/>
                </a:lnTo>
                <a:lnTo>
                  <a:pt x="399757" y="52693"/>
                </a:lnTo>
                <a:lnTo>
                  <a:pt x="400773" y="55793"/>
                </a:lnTo>
                <a:lnTo>
                  <a:pt x="403898" y="57878"/>
                </a:lnTo>
                <a:lnTo>
                  <a:pt x="407022" y="58892"/>
                </a:lnTo>
                <a:lnTo>
                  <a:pt x="420560" y="58892"/>
                </a:lnTo>
                <a:lnTo>
                  <a:pt x="461175" y="49594"/>
                </a:lnTo>
                <a:lnTo>
                  <a:pt x="463245" y="46494"/>
                </a:lnTo>
                <a:lnTo>
                  <a:pt x="463245" y="45479"/>
                </a:lnTo>
                <a:lnTo>
                  <a:pt x="420560" y="45479"/>
                </a:lnTo>
                <a:lnTo>
                  <a:pt x="433044" y="28940"/>
                </a:lnTo>
                <a:lnTo>
                  <a:pt x="436168" y="23755"/>
                </a:lnTo>
                <a:lnTo>
                  <a:pt x="439318" y="19641"/>
                </a:lnTo>
                <a:lnTo>
                  <a:pt x="440334" y="13411"/>
                </a:lnTo>
                <a:lnTo>
                  <a:pt x="440334" y="12395"/>
                </a:lnTo>
                <a:close/>
              </a:path>
              <a:path w="463550" h="144779">
                <a:moveTo>
                  <a:pt x="458050" y="39253"/>
                </a:moveTo>
                <a:lnTo>
                  <a:pt x="447636" y="41338"/>
                </a:lnTo>
                <a:lnTo>
                  <a:pt x="436168" y="43395"/>
                </a:lnTo>
                <a:lnTo>
                  <a:pt x="420560" y="45479"/>
                </a:lnTo>
                <a:lnTo>
                  <a:pt x="463245" y="45479"/>
                </a:lnTo>
                <a:lnTo>
                  <a:pt x="463245" y="43395"/>
                </a:lnTo>
                <a:lnTo>
                  <a:pt x="462216" y="41338"/>
                </a:lnTo>
                <a:lnTo>
                  <a:pt x="458050" y="39253"/>
                </a:lnTo>
                <a:close/>
              </a:path>
              <a:path w="463550" h="144779">
                <a:moveTo>
                  <a:pt x="402882" y="6197"/>
                </a:moveTo>
                <a:lnTo>
                  <a:pt x="399757" y="6197"/>
                </a:lnTo>
                <a:lnTo>
                  <a:pt x="397662" y="8255"/>
                </a:lnTo>
                <a:lnTo>
                  <a:pt x="396633" y="9296"/>
                </a:lnTo>
                <a:lnTo>
                  <a:pt x="396633" y="12395"/>
                </a:lnTo>
                <a:lnTo>
                  <a:pt x="397662" y="15494"/>
                </a:lnTo>
                <a:lnTo>
                  <a:pt x="398703" y="16510"/>
                </a:lnTo>
                <a:lnTo>
                  <a:pt x="400773" y="17551"/>
                </a:lnTo>
                <a:lnTo>
                  <a:pt x="407022" y="17551"/>
                </a:lnTo>
                <a:lnTo>
                  <a:pt x="417436" y="13411"/>
                </a:lnTo>
                <a:lnTo>
                  <a:pt x="422656" y="12395"/>
                </a:lnTo>
                <a:lnTo>
                  <a:pt x="440334" y="12395"/>
                </a:lnTo>
                <a:lnTo>
                  <a:pt x="440334" y="11353"/>
                </a:lnTo>
                <a:lnTo>
                  <a:pt x="439318" y="8255"/>
                </a:lnTo>
                <a:lnTo>
                  <a:pt x="438259" y="7213"/>
                </a:lnTo>
                <a:lnTo>
                  <a:pt x="404952" y="7213"/>
                </a:lnTo>
                <a:lnTo>
                  <a:pt x="402882" y="6197"/>
                </a:lnTo>
                <a:close/>
              </a:path>
              <a:path w="463550" h="144779">
                <a:moveTo>
                  <a:pt x="422656" y="0"/>
                </a:moveTo>
                <a:lnTo>
                  <a:pt x="417436" y="0"/>
                </a:lnTo>
                <a:lnTo>
                  <a:pt x="412241" y="2057"/>
                </a:lnTo>
                <a:lnTo>
                  <a:pt x="408076" y="4114"/>
                </a:lnTo>
                <a:lnTo>
                  <a:pt x="404952" y="6197"/>
                </a:lnTo>
                <a:lnTo>
                  <a:pt x="404952" y="7213"/>
                </a:lnTo>
                <a:lnTo>
                  <a:pt x="438259" y="7213"/>
                </a:lnTo>
                <a:lnTo>
                  <a:pt x="436168" y="5156"/>
                </a:lnTo>
                <a:lnTo>
                  <a:pt x="432028" y="2057"/>
                </a:lnTo>
                <a:lnTo>
                  <a:pt x="427850" y="1016"/>
                </a:lnTo>
                <a:lnTo>
                  <a:pt x="422656" y="0"/>
                </a:lnTo>
                <a:close/>
              </a:path>
              <a:path w="463550" h="144779">
                <a:moveTo>
                  <a:pt x="187388" y="78531"/>
                </a:moveTo>
                <a:lnTo>
                  <a:pt x="174878" y="81631"/>
                </a:lnTo>
                <a:lnTo>
                  <a:pt x="158216" y="83717"/>
                </a:lnTo>
                <a:lnTo>
                  <a:pt x="141592" y="87830"/>
                </a:lnTo>
                <a:lnTo>
                  <a:pt x="138468" y="90958"/>
                </a:lnTo>
                <a:lnTo>
                  <a:pt x="138468" y="96114"/>
                </a:lnTo>
                <a:lnTo>
                  <a:pt x="139484" y="98172"/>
                </a:lnTo>
                <a:lnTo>
                  <a:pt x="141592" y="99214"/>
                </a:lnTo>
                <a:lnTo>
                  <a:pt x="143662" y="99214"/>
                </a:lnTo>
                <a:lnTo>
                  <a:pt x="188417" y="94057"/>
                </a:lnTo>
                <a:lnTo>
                  <a:pt x="199885" y="87830"/>
                </a:lnTo>
                <a:lnTo>
                  <a:pt x="199885" y="83717"/>
                </a:lnTo>
                <a:lnTo>
                  <a:pt x="198831" y="81631"/>
                </a:lnTo>
                <a:lnTo>
                  <a:pt x="195706" y="80617"/>
                </a:lnTo>
                <a:lnTo>
                  <a:pt x="193636" y="79574"/>
                </a:lnTo>
                <a:lnTo>
                  <a:pt x="187388" y="78531"/>
                </a:lnTo>
                <a:close/>
              </a:path>
              <a:path w="463550" h="144779">
                <a:moveTo>
                  <a:pt x="196761" y="117811"/>
                </a:moveTo>
                <a:lnTo>
                  <a:pt x="192582" y="117811"/>
                </a:lnTo>
                <a:lnTo>
                  <a:pt x="180098" y="120911"/>
                </a:lnTo>
                <a:lnTo>
                  <a:pt x="155092" y="125053"/>
                </a:lnTo>
                <a:lnTo>
                  <a:pt x="143662" y="128151"/>
                </a:lnTo>
                <a:lnTo>
                  <a:pt x="141592" y="130209"/>
                </a:lnTo>
                <a:lnTo>
                  <a:pt x="140538" y="132294"/>
                </a:lnTo>
                <a:lnTo>
                  <a:pt x="140538" y="135393"/>
                </a:lnTo>
                <a:lnTo>
                  <a:pt x="143662" y="136436"/>
                </a:lnTo>
                <a:lnTo>
                  <a:pt x="149898" y="137451"/>
                </a:lnTo>
                <a:lnTo>
                  <a:pt x="169684" y="137451"/>
                </a:lnTo>
                <a:lnTo>
                  <a:pt x="183222" y="134351"/>
                </a:lnTo>
                <a:lnTo>
                  <a:pt x="195706" y="131251"/>
                </a:lnTo>
                <a:lnTo>
                  <a:pt x="197777" y="130209"/>
                </a:lnTo>
                <a:lnTo>
                  <a:pt x="199885" y="129194"/>
                </a:lnTo>
                <a:lnTo>
                  <a:pt x="200901" y="127110"/>
                </a:lnTo>
                <a:lnTo>
                  <a:pt x="201955" y="125053"/>
                </a:lnTo>
                <a:lnTo>
                  <a:pt x="200901" y="120911"/>
                </a:lnTo>
                <a:lnTo>
                  <a:pt x="198831" y="118854"/>
                </a:lnTo>
                <a:lnTo>
                  <a:pt x="196761" y="117811"/>
                </a:lnTo>
                <a:close/>
              </a:path>
              <a:path w="463550" h="144779">
                <a:moveTo>
                  <a:pt x="252984" y="71319"/>
                </a:moveTo>
                <a:lnTo>
                  <a:pt x="251929" y="71319"/>
                </a:lnTo>
                <a:lnTo>
                  <a:pt x="249834" y="72332"/>
                </a:lnTo>
                <a:lnTo>
                  <a:pt x="245681" y="82674"/>
                </a:lnTo>
                <a:lnTo>
                  <a:pt x="244640" y="94057"/>
                </a:lnTo>
                <a:lnTo>
                  <a:pt x="243585" y="104371"/>
                </a:lnTo>
                <a:lnTo>
                  <a:pt x="254000" y="140550"/>
                </a:lnTo>
                <a:lnTo>
                  <a:pt x="257124" y="139536"/>
                </a:lnTo>
                <a:lnTo>
                  <a:pt x="261289" y="137451"/>
                </a:lnTo>
                <a:lnTo>
                  <a:pt x="262343" y="134351"/>
                </a:lnTo>
                <a:lnTo>
                  <a:pt x="261289" y="131251"/>
                </a:lnTo>
                <a:lnTo>
                  <a:pt x="259219" y="117811"/>
                </a:lnTo>
                <a:lnTo>
                  <a:pt x="258165" y="103356"/>
                </a:lnTo>
                <a:lnTo>
                  <a:pt x="259219" y="94057"/>
                </a:lnTo>
                <a:lnTo>
                  <a:pt x="261289" y="87830"/>
                </a:lnTo>
                <a:lnTo>
                  <a:pt x="271703" y="79574"/>
                </a:lnTo>
                <a:lnTo>
                  <a:pt x="277952" y="78531"/>
                </a:lnTo>
                <a:lnTo>
                  <a:pt x="302243" y="78531"/>
                </a:lnTo>
                <a:lnTo>
                  <a:pt x="302920" y="77518"/>
                </a:lnTo>
                <a:lnTo>
                  <a:pt x="305021" y="75432"/>
                </a:lnTo>
                <a:lnTo>
                  <a:pt x="255054" y="75432"/>
                </a:lnTo>
                <a:lnTo>
                  <a:pt x="254000" y="72332"/>
                </a:lnTo>
                <a:lnTo>
                  <a:pt x="252984" y="71319"/>
                </a:lnTo>
                <a:close/>
              </a:path>
              <a:path w="463550" h="144779">
                <a:moveTo>
                  <a:pt x="329996" y="72332"/>
                </a:moveTo>
                <a:lnTo>
                  <a:pt x="314388" y="72332"/>
                </a:lnTo>
                <a:lnTo>
                  <a:pt x="315417" y="74418"/>
                </a:lnTo>
                <a:lnTo>
                  <a:pt x="315417" y="80617"/>
                </a:lnTo>
                <a:lnTo>
                  <a:pt x="317512" y="97157"/>
                </a:lnTo>
                <a:lnTo>
                  <a:pt x="320636" y="113698"/>
                </a:lnTo>
                <a:lnTo>
                  <a:pt x="322706" y="119896"/>
                </a:lnTo>
                <a:lnTo>
                  <a:pt x="324802" y="127110"/>
                </a:lnTo>
                <a:lnTo>
                  <a:pt x="327926" y="133308"/>
                </a:lnTo>
                <a:lnTo>
                  <a:pt x="329996" y="135393"/>
                </a:lnTo>
                <a:lnTo>
                  <a:pt x="333121" y="136436"/>
                </a:lnTo>
                <a:lnTo>
                  <a:pt x="336245" y="136436"/>
                </a:lnTo>
                <a:lnTo>
                  <a:pt x="340410" y="134351"/>
                </a:lnTo>
                <a:lnTo>
                  <a:pt x="341439" y="132294"/>
                </a:lnTo>
                <a:lnTo>
                  <a:pt x="342493" y="129194"/>
                </a:lnTo>
                <a:lnTo>
                  <a:pt x="340410" y="126095"/>
                </a:lnTo>
                <a:lnTo>
                  <a:pt x="338315" y="124010"/>
                </a:lnTo>
                <a:lnTo>
                  <a:pt x="337299" y="119896"/>
                </a:lnTo>
                <a:lnTo>
                  <a:pt x="335191" y="114711"/>
                </a:lnTo>
                <a:lnTo>
                  <a:pt x="334175" y="106456"/>
                </a:lnTo>
                <a:lnTo>
                  <a:pt x="331050" y="94057"/>
                </a:lnTo>
                <a:lnTo>
                  <a:pt x="329996" y="80617"/>
                </a:lnTo>
                <a:lnTo>
                  <a:pt x="329996" y="72332"/>
                </a:lnTo>
                <a:close/>
              </a:path>
              <a:path w="463550" h="144779">
                <a:moveTo>
                  <a:pt x="302243" y="78531"/>
                </a:moveTo>
                <a:lnTo>
                  <a:pt x="277952" y="78531"/>
                </a:lnTo>
                <a:lnTo>
                  <a:pt x="280022" y="114711"/>
                </a:lnTo>
                <a:lnTo>
                  <a:pt x="282117" y="118854"/>
                </a:lnTo>
                <a:lnTo>
                  <a:pt x="284200" y="120911"/>
                </a:lnTo>
                <a:lnTo>
                  <a:pt x="287312" y="120911"/>
                </a:lnTo>
                <a:lnTo>
                  <a:pt x="289394" y="121954"/>
                </a:lnTo>
                <a:lnTo>
                  <a:pt x="291490" y="120911"/>
                </a:lnTo>
                <a:lnTo>
                  <a:pt x="292506" y="118854"/>
                </a:lnTo>
                <a:lnTo>
                  <a:pt x="293560" y="116796"/>
                </a:lnTo>
                <a:lnTo>
                  <a:pt x="296684" y="100256"/>
                </a:lnTo>
                <a:lnTo>
                  <a:pt x="299808" y="84731"/>
                </a:lnTo>
                <a:lnTo>
                  <a:pt x="300850" y="80617"/>
                </a:lnTo>
                <a:lnTo>
                  <a:pt x="302243" y="78531"/>
                </a:lnTo>
                <a:close/>
              </a:path>
              <a:path w="463550" h="144779">
                <a:moveTo>
                  <a:pt x="282117" y="65092"/>
                </a:moveTo>
                <a:lnTo>
                  <a:pt x="272732" y="65092"/>
                </a:lnTo>
                <a:lnTo>
                  <a:pt x="269608" y="66133"/>
                </a:lnTo>
                <a:lnTo>
                  <a:pt x="261289" y="70276"/>
                </a:lnTo>
                <a:lnTo>
                  <a:pt x="255054" y="75432"/>
                </a:lnTo>
                <a:lnTo>
                  <a:pt x="305021" y="75432"/>
                </a:lnTo>
                <a:lnTo>
                  <a:pt x="306044" y="74418"/>
                </a:lnTo>
                <a:lnTo>
                  <a:pt x="309168" y="72332"/>
                </a:lnTo>
                <a:lnTo>
                  <a:pt x="329996" y="72332"/>
                </a:lnTo>
                <a:lnTo>
                  <a:pt x="329996" y="71319"/>
                </a:lnTo>
                <a:lnTo>
                  <a:pt x="329734" y="70276"/>
                </a:lnTo>
                <a:lnTo>
                  <a:pt x="290436" y="70276"/>
                </a:lnTo>
                <a:lnTo>
                  <a:pt x="289394" y="67176"/>
                </a:lnTo>
                <a:lnTo>
                  <a:pt x="286270" y="66133"/>
                </a:lnTo>
                <a:lnTo>
                  <a:pt x="282117" y="65092"/>
                </a:lnTo>
                <a:close/>
              </a:path>
              <a:path w="463550" h="144779">
                <a:moveTo>
                  <a:pt x="314388" y="57878"/>
                </a:moveTo>
                <a:lnTo>
                  <a:pt x="306044" y="58892"/>
                </a:lnTo>
                <a:lnTo>
                  <a:pt x="299808" y="60977"/>
                </a:lnTo>
                <a:lnTo>
                  <a:pt x="294614" y="65092"/>
                </a:lnTo>
                <a:lnTo>
                  <a:pt x="290436" y="70276"/>
                </a:lnTo>
                <a:lnTo>
                  <a:pt x="329734" y="70276"/>
                </a:lnTo>
                <a:lnTo>
                  <a:pt x="328955" y="67176"/>
                </a:lnTo>
                <a:lnTo>
                  <a:pt x="325831" y="64077"/>
                </a:lnTo>
                <a:lnTo>
                  <a:pt x="320636" y="59935"/>
                </a:lnTo>
                <a:lnTo>
                  <a:pt x="314388" y="57878"/>
                </a:lnTo>
                <a:close/>
              </a:path>
              <a:path w="463550" h="144779">
                <a:moveTo>
                  <a:pt x="61417" y="36154"/>
                </a:moveTo>
                <a:lnTo>
                  <a:pt x="49974" y="36154"/>
                </a:lnTo>
                <a:lnTo>
                  <a:pt x="43738" y="38238"/>
                </a:lnTo>
                <a:lnTo>
                  <a:pt x="21856" y="42353"/>
                </a:lnTo>
                <a:lnTo>
                  <a:pt x="10414" y="46494"/>
                </a:lnTo>
                <a:lnTo>
                  <a:pt x="5194" y="48580"/>
                </a:lnTo>
                <a:lnTo>
                  <a:pt x="1054" y="51680"/>
                </a:lnTo>
                <a:lnTo>
                  <a:pt x="0" y="53736"/>
                </a:lnTo>
                <a:lnTo>
                  <a:pt x="0" y="55793"/>
                </a:lnTo>
                <a:lnTo>
                  <a:pt x="1054" y="56836"/>
                </a:lnTo>
                <a:lnTo>
                  <a:pt x="3124" y="57878"/>
                </a:lnTo>
                <a:lnTo>
                  <a:pt x="2070" y="66133"/>
                </a:lnTo>
                <a:lnTo>
                  <a:pt x="2138" y="106456"/>
                </a:lnTo>
                <a:lnTo>
                  <a:pt x="3397" y="144754"/>
                </a:lnTo>
                <a:lnTo>
                  <a:pt x="18964" y="144754"/>
                </a:lnTo>
                <a:lnTo>
                  <a:pt x="17678" y="115754"/>
                </a:lnTo>
                <a:lnTo>
                  <a:pt x="23952" y="115754"/>
                </a:lnTo>
                <a:lnTo>
                  <a:pt x="29146" y="114711"/>
                </a:lnTo>
                <a:lnTo>
                  <a:pt x="40589" y="111612"/>
                </a:lnTo>
                <a:lnTo>
                  <a:pt x="69761" y="105413"/>
                </a:lnTo>
                <a:lnTo>
                  <a:pt x="75990" y="105413"/>
                </a:lnTo>
                <a:lnTo>
                  <a:pt x="78079" y="104371"/>
                </a:lnTo>
                <a:lnTo>
                  <a:pt x="79120" y="103356"/>
                </a:lnTo>
                <a:lnTo>
                  <a:pt x="79817" y="102313"/>
                </a:lnTo>
                <a:lnTo>
                  <a:pt x="17678" y="102313"/>
                </a:lnTo>
                <a:lnTo>
                  <a:pt x="16662" y="78531"/>
                </a:lnTo>
                <a:lnTo>
                  <a:pt x="16662" y="69234"/>
                </a:lnTo>
                <a:lnTo>
                  <a:pt x="15608" y="58892"/>
                </a:lnTo>
                <a:lnTo>
                  <a:pt x="30200" y="55793"/>
                </a:lnTo>
                <a:lnTo>
                  <a:pt x="45808" y="51680"/>
                </a:lnTo>
                <a:lnTo>
                  <a:pt x="51003" y="50637"/>
                </a:lnTo>
                <a:lnTo>
                  <a:pt x="77049" y="50637"/>
                </a:lnTo>
                <a:lnTo>
                  <a:pt x="87439" y="45479"/>
                </a:lnTo>
                <a:lnTo>
                  <a:pt x="88493" y="44437"/>
                </a:lnTo>
                <a:lnTo>
                  <a:pt x="89534" y="40295"/>
                </a:lnTo>
                <a:lnTo>
                  <a:pt x="89017" y="38238"/>
                </a:lnTo>
                <a:lnTo>
                  <a:pt x="67665" y="38238"/>
                </a:lnTo>
                <a:lnTo>
                  <a:pt x="61417" y="36154"/>
                </a:lnTo>
                <a:close/>
              </a:path>
              <a:path w="463550" h="144779">
                <a:moveTo>
                  <a:pt x="75990" y="105413"/>
                </a:moveTo>
                <a:lnTo>
                  <a:pt x="69761" y="105413"/>
                </a:lnTo>
                <a:lnTo>
                  <a:pt x="70777" y="106456"/>
                </a:lnTo>
                <a:lnTo>
                  <a:pt x="73901" y="106456"/>
                </a:lnTo>
                <a:lnTo>
                  <a:pt x="75990" y="105413"/>
                </a:lnTo>
                <a:close/>
              </a:path>
              <a:path w="463550" h="144779">
                <a:moveTo>
                  <a:pt x="77025" y="88873"/>
                </a:moveTo>
                <a:lnTo>
                  <a:pt x="71831" y="88873"/>
                </a:lnTo>
                <a:lnTo>
                  <a:pt x="40589" y="97157"/>
                </a:lnTo>
                <a:lnTo>
                  <a:pt x="29146" y="99214"/>
                </a:lnTo>
                <a:lnTo>
                  <a:pt x="22910" y="101271"/>
                </a:lnTo>
                <a:lnTo>
                  <a:pt x="17678" y="102313"/>
                </a:lnTo>
                <a:lnTo>
                  <a:pt x="79817" y="102313"/>
                </a:lnTo>
                <a:lnTo>
                  <a:pt x="81191" y="100256"/>
                </a:lnTo>
                <a:lnTo>
                  <a:pt x="82245" y="98172"/>
                </a:lnTo>
                <a:lnTo>
                  <a:pt x="82245" y="96114"/>
                </a:lnTo>
                <a:lnTo>
                  <a:pt x="80149" y="91973"/>
                </a:lnTo>
                <a:lnTo>
                  <a:pt x="77025" y="88873"/>
                </a:lnTo>
                <a:close/>
              </a:path>
              <a:path w="463550" h="144779">
                <a:moveTo>
                  <a:pt x="77049" y="50637"/>
                </a:moveTo>
                <a:lnTo>
                  <a:pt x="58292" y="50637"/>
                </a:lnTo>
                <a:lnTo>
                  <a:pt x="61417" y="52693"/>
                </a:lnTo>
                <a:lnTo>
                  <a:pt x="65582" y="54778"/>
                </a:lnTo>
                <a:lnTo>
                  <a:pt x="68706" y="54778"/>
                </a:lnTo>
                <a:lnTo>
                  <a:pt x="77049" y="50637"/>
                </a:lnTo>
                <a:close/>
              </a:path>
              <a:path w="463550" h="144779">
                <a:moveTo>
                  <a:pt x="81191" y="32039"/>
                </a:moveTo>
                <a:lnTo>
                  <a:pt x="77025" y="32039"/>
                </a:lnTo>
                <a:lnTo>
                  <a:pt x="72885" y="33054"/>
                </a:lnTo>
                <a:lnTo>
                  <a:pt x="68706" y="36154"/>
                </a:lnTo>
                <a:lnTo>
                  <a:pt x="67665" y="38238"/>
                </a:lnTo>
                <a:lnTo>
                  <a:pt x="89017" y="38238"/>
                </a:lnTo>
                <a:lnTo>
                  <a:pt x="88493" y="36154"/>
                </a:lnTo>
                <a:lnTo>
                  <a:pt x="87439" y="35139"/>
                </a:lnTo>
                <a:lnTo>
                  <a:pt x="85369" y="33054"/>
                </a:lnTo>
                <a:lnTo>
                  <a:pt x="81191" y="32039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bk object 26"/>
          <p:cNvSpPr/>
          <p:nvPr/>
        </p:nvSpPr>
        <p:spPr>
          <a:xfrm>
            <a:off x="10456672" y="507"/>
            <a:ext cx="516128" cy="307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bk object 27"/>
          <p:cNvSpPr/>
          <p:nvPr/>
        </p:nvSpPr>
        <p:spPr>
          <a:xfrm>
            <a:off x="1778000" y="4679158"/>
            <a:ext cx="778256" cy="464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bk object 28"/>
          <p:cNvSpPr/>
          <p:nvPr/>
        </p:nvSpPr>
        <p:spPr>
          <a:xfrm>
            <a:off x="4101" y="4553432"/>
            <a:ext cx="855400" cy="5900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bk object 29"/>
          <p:cNvSpPr/>
          <p:nvPr/>
        </p:nvSpPr>
        <p:spPr>
          <a:xfrm>
            <a:off x="463296" y="4065015"/>
            <a:ext cx="638013" cy="337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bk object 30"/>
          <p:cNvSpPr/>
          <p:nvPr/>
        </p:nvSpPr>
        <p:spPr>
          <a:xfrm>
            <a:off x="509017" y="593598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9033" y="184150"/>
            <a:ext cx="1121393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2880363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036" y="184150"/>
            <a:ext cx="5063913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3B78D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2923" y="1067767"/>
            <a:ext cx="6037580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3981B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036" y="184150"/>
            <a:ext cx="5063913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3B78D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183007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183007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036" y="184150"/>
            <a:ext cx="5063913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3B78D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0"/>
            <a:ext cx="6857999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-43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5143500" h="9144000">
                <a:moveTo>
                  <a:pt x="5143500" y="9144000"/>
                </a:moveTo>
                <a:lnTo>
                  <a:pt x="5143499" y="0"/>
                </a:lnTo>
                <a:lnTo>
                  <a:pt x="0" y="0"/>
                </a:lnTo>
                <a:lnTo>
                  <a:pt x="0" y="9144000"/>
                </a:lnTo>
                <a:lnTo>
                  <a:pt x="5143500" y="9144000"/>
                </a:lnTo>
                <a:close/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k object 18"/>
          <p:cNvSpPr/>
          <p:nvPr/>
        </p:nvSpPr>
        <p:spPr>
          <a:xfrm>
            <a:off x="6252465" y="134365"/>
            <a:ext cx="373887" cy="1218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07219" y="764"/>
            <a:ext cx="531597" cy="2628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2" y="3366518"/>
            <a:ext cx="544575" cy="5044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bk object 18"/>
          <p:cNvSpPr/>
          <p:nvPr/>
        </p:nvSpPr>
        <p:spPr>
          <a:xfrm>
            <a:off x="11757154" y="3440306"/>
            <a:ext cx="434847" cy="5068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bk object 19"/>
          <p:cNvSpPr/>
          <p:nvPr/>
        </p:nvSpPr>
        <p:spPr>
          <a:xfrm>
            <a:off x="9402691" y="4000982"/>
            <a:ext cx="2789309" cy="11425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bk object 20"/>
          <p:cNvSpPr/>
          <p:nvPr/>
        </p:nvSpPr>
        <p:spPr>
          <a:xfrm>
            <a:off x="11952224" y="1338325"/>
            <a:ext cx="240453" cy="374650"/>
          </a:xfrm>
          <a:custGeom>
            <a:avLst/>
            <a:gdLst/>
            <a:ahLst/>
            <a:cxnLst/>
            <a:rect l="l" t="t" r="r" b="b"/>
            <a:pathLst>
              <a:path w="180340" h="374650">
                <a:moveTo>
                  <a:pt x="107060" y="185420"/>
                </a:moveTo>
                <a:lnTo>
                  <a:pt x="12446" y="185420"/>
                </a:lnTo>
                <a:lnTo>
                  <a:pt x="12446" y="201929"/>
                </a:lnTo>
                <a:lnTo>
                  <a:pt x="14604" y="215900"/>
                </a:lnTo>
                <a:lnTo>
                  <a:pt x="16636" y="246379"/>
                </a:lnTo>
                <a:lnTo>
                  <a:pt x="17652" y="276860"/>
                </a:lnTo>
                <a:lnTo>
                  <a:pt x="17754" y="308610"/>
                </a:lnTo>
                <a:lnTo>
                  <a:pt x="18668" y="320039"/>
                </a:lnTo>
                <a:lnTo>
                  <a:pt x="30225" y="360679"/>
                </a:lnTo>
                <a:lnTo>
                  <a:pt x="41655" y="369570"/>
                </a:lnTo>
                <a:lnTo>
                  <a:pt x="45720" y="372110"/>
                </a:lnTo>
                <a:lnTo>
                  <a:pt x="50926" y="373379"/>
                </a:lnTo>
                <a:lnTo>
                  <a:pt x="55117" y="374650"/>
                </a:lnTo>
                <a:lnTo>
                  <a:pt x="60325" y="374650"/>
                </a:lnTo>
                <a:lnTo>
                  <a:pt x="72771" y="373379"/>
                </a:lnTo>
                <a:lnTo>
                  <a:pt x="77977" y="369570"/>
                </a:lnTo>
                <a:lnTo>
                  <a:pt x="82168" y="367029"/>
                </a:lnTo>
                <a:lnTo>
                  <a:pt x="85216" y="363220"/>
                </a:lnTo>
                <a:lnTo>
                  <a:pt x="87598" y="359410"/>
                </a:lnTo>
                <a:lnTo>
                  <a:pt x="55117" y="359410"/>
                </a:lnTo>
                <a:lnTo>
                  <a:pt x="50926" y="358139"/>
                </a:lnTo>
                <a:lnTo>
                  <a:pt x="42672" y="351789"/>
                </a:lnTo>
                <a:lnTo>
                  <a:pt x="40512" y="347979"/>
                </a:lnTo>
                <a:lnTo>
                  <a:pt x="37464" y="344170"/>
                </a:lnTo>
                <a:lnTo>
                  <a:pt x="34289" y="334010"/>
                </a:lnTo>
                <a:lnTo>
                  <a:pt x="32257" y="322579"/>
                </a:lnTo>
                <a:lnTo>
                  <a:pt x="32257" y="278129"/>
                </a:lnTo>
                <a:lnTo>
                  <a:pt x="83185" y="278129"/>
                </a:lnTo>
                <a:lnTo>
                  <a:pt x="87375" y="276860"/>
                </a:lnTo>
                <a:lnTo>
                  <a:pt x="102724" y="276860"/>
                </a:lnTo>
                <a:lnTo>
                  <a:pt x="102870" y="275589"/>
                </a:lnTo>
                <a:lnTo>
                  <a:pt x="103118" y="269239"/>
                </a:lnTo>
                <a:lnTo>
                  <a:pt x="31241" y="269239"/>
                </a:lnTo>
                <a:lnTo>
                  <a:pt x="29082" y="234950"/>
                </a:lnTo>
                <a:lnTo>
                  <a:pt x="27050" y="210820"/>
                </a:lnTo>
                <a:lnTo>
                  <a:pt x="26034" y="199389"/>
                </a:lnTo>
                <a:lnTo>
                  <a:pt x="22859" y="186689"/>
                </a:lnTo>
                <a:lnTo>
                  <a:pt x="107060" y="186689"/>
                </a:lnTo>
                <a:lnTo>
                  <a:pt x="107060" y="185420"/>
                </a:lnTo>
                <a:close/>
              </a:path>
              <a:path w="180340" h="374650">
                <a:moveTo>
                  <a:pt x="83185" y="278129"/>
                </a:moveTo>
                <a:lnTo>
                  <a:pt x="32257" y="278129"/>
                </a:lnTo>
                <a:lnTo>
                  <a:pt x="38480" y="280670"/>
                </a:lnTo>
                <a:lnTo>
                  <a:pt x="43687" y="280670"/>
                </a:lnTo>
                <a:lnTo>
                  <a:pt x="56133" y="281939"/>
                </a:lnTo>
                <a:lnTo>
                  <a:pt x="57150" y="287020"/>
                </a:lnTo>
                <a:lnTo>
                  <a:pt x="56133" y="288289"/>
                </a:lnTo>
                <a:lnTo>
                  <a:pt x="45720" y="288289"/>
                </a:lnTo>
                <a:lnTo>
                  <a:pt x="43687" y="289560"/>
                </a:lnTo>
                <a:lnTo>
                  <a:pt x="43687" y="292100"/>
                </a:lnTo>
                <a:lnTo>
                  <a:pt x="44703" y="293370"/>
                </a:lnTo>
                <a:lnTo>
                  <a:pt x="48895" y="298450"/>
                </a:lnTo>
                <a:lnTo>
                  <a:pt x="57150" y="298450"/>
                </a:lnTo>
                <a:lnTo>
                  <a:pt x="57150" y="306070"/>
                </a:lnTo>
                <a:lnTo>
                  <a:pt x="50926" y="307339"/>
                </a:lnTo>
                <a:lnTo>
                  <a:pt x="71754" y="307339"/>
                </a:lnTo>
                <a:lnTo>
                  <a:pt x="75946" y="308610"/>
                </a:lnTo>
                <a:lnTo>
                  <a:pt x="85216" y="308610"/>
                </a:lnTo>
                <a:lnTo>
                  <a:pt x="83184" y="325120"/>
                </a:lnTo>
                <a:lnTo>
                  <a:pt x="60325" y="359410"/>
                </a:lnTo>
                <a:lnTo>
                  <a:pt x="87598" y="359410"/>
                </a:lnTo>
                <a:lnTo>
                  <a:pt x="88391" y="358139"/>
                </a:lnTo>
                <a:lnTo>
                  <a:pt x="93599" y="347979"/>
                </a:lnTo>
                <a:lnTo>
                  <a:pt x="96647" y="336550"/>
                </a:lnTo>
                <a:lnTo>
                  <a:pt x="98502" y="316229"/>
                </a:lnTo>
                <a:lnTo>
                  <a:pt x="99822" y="302260"/>
                </a:lnTo>
                <a:lnTo>
                  <a:pt x="100112" y="299720"/>
                </a:lnTo>
                <a:lnTo>
                  <a:pt x="70738" y="299720"/>
                </a:lnTo>
                <a:lnTo>
                  <a:pt x="70738" y="297179"/>
                </a:lnTo>
                <a:lnTo>
                  <a:pt x="70191" y="288289"/>
                </a:lnTo>
                <a:lnTo>
                  <a:pt x="56133" y="288289"/>
                </a:lnTo>
                <a:lnTo>
                  <a:pt x="47878" y="287020"/>
                </a:lnTo>
                <a:lnTo>
                  <a:pt x="70113" y="287020"/>
                </a:lnTo>
                <a:lnTo>
                  <a:pt x="69723" y="280670"/>
                </a:lnTo>
                <a:lnTo>
                  <a:pt x="78993" y="279400"/>
                </a:lnTo>
                <a:lnTo>
                  <a:pt x="83185" y="278129"/>
                </a:lnTo>
                <a:close/>
              </a:path>
              <a:path w="180340" h="374650">
                <a:moveTo>
                  <a:pt x="50926" y="306070"/>
                </a:moveTo>
                <a:lnTo>
                  <a:pt x="49910" y="306070"/>
                </a:lnTo>
                <a:lnTo>
                  <a:pt x="47878" y="307339"/>
                </a:lnTo>
                <a:lnTo>
                  <a:pt x="45720" y="308610"/>
                </a:lnTo>
                <a:lnTo>
                  <a:pt x="43687" y="309879"/>
                </a:lnTo>
                <a:lnTo>
                  <a:pt x="42672" y="313689"/>
                </a:lnTo>
                <a:lnTo>
                  <a:pt x="43687" y="316229"/>
                </a:lnTo>
                <a:lnTo>
                  <a:pt x="46862" y="317500"/>
                </a:lnTo>
                <a:lnTo>
                  <a:pt x="58165" y="317500"/>
                </a:lnTo>
                <a:lnTo>
                  <a:pt x="60325" y="325120"/>
                </a:lnTo>
                <a:lnTo>
                  <a:pt x="63500" y="330200"/>
                </a:lnTo>
                <a:lnTo>
                  <a:pt x="64515" y="331470"/>
                </a:lnTo>
                <a:lnTo>
                  <a:pt x="66548" y="331470"/>
                </a:lnTo>
                <a:lnTo>
                  <a:pt x="68579" y="330200"/>
                </a:lnTo>
                <a:lnTo>
                  <a:pt x="69723" y="328929"/>
                </a:lnTo>
                <a:lnTo>
                  <a:pt x="71754" y="323850"/>
                </a:lnTo>
                <a:lnTo>
                  <a:pt x="72771" y="318770"/>
                </a:lnTo>
                <a:lnTo>
                  <a:pt x="72771" y="313689"/>
                </a:lnTo>
                <a:lnTo>
                  <a:pt x="71754" y="307339"/>
                </a:lnTo>
                <a:lnTo>
                  <a:pt x="50926" y="307339"/>
                </a:lnTo>
                <a:lnTo>
                  <a:pt x="50926" y="306070"/>
                </a:lnTo>
                <a:close/>
              </a:path>
              <a:path w="180340" h="374650">
                <a:moveTo>
                  <a:pt x="81152" y="297179"/>
                </a:moveTo>
                <a:lnTo>
                  <a:pt x="77977" y="297179"/>
                </a:lnTo>
                <a:lnTo>
                  <a:pt x="73786" y="298450"/>
                </a:lnTo>
                <a:lnTo>
                  <a:pt x="70738" y="299720"/>
                </a:lnTo>
                <a:lnTo>
                  <a:pt x="100112" y="299720"/>
                </a:lnTo>
                <a:lnTo>
                  <a:pt x="100257" y="298450"/>
                </a:lnTo>
                <a:lnTo>
                  <a:pt x="84200" y="298450"/>
                </a:lnTo>
                <a:lnTo>
                  <a:pt x="81152" y="297179"/>
                </a:lnTo>
                <a:close/>
              </a:path>
              <a:path w="180340" h="374650">
                <a:moveTo>
                  <a:pt x="102724" y="276860"/>
                </a:moveTo>
                <a:lnTo>
                  <a:pt x="87375" y="276860"/>
                </a:lnTo>
                <a:lnTo>
                  <a:pt x="85216" y="298450"/>
                </a:lnTo>
                <a:lnTo>
                  <a:pt x="100257" y="298450"/>
                </a:lnTo>
                <a:lnTo>
                  <a:pt x="102724" y="276860"/>
                </a:lnTo>
                <a:close/>
              </a:path>
              <a:path w="180340" h="374650">
                <a:moveTo>
                  <a:pt x="107060" y="186689"/>
                </a:moveTo>
                <a:lnTo>
                  <a:pt x="30225" y="186689"/>
                </a:lnTo>
                <a:lnTo>
                  <a:pt x="53085" y="190500"/>
                </a:lnTo>
                <a:lnTo>
                  <a:pt x="51942" y="193039"/>
                </a:lnTo>
                <a:lnTo>
                  <a:pt x="51942" y="198120"/>
                </a:lnTo>
                <a:lnTo>
                  <a:pt x="53085" y="205739"/>
                </a:lnTo>
                <a:lnTo>
                  <a:pt x="55117" y="251460"/>
                </a:lnTo>
                <a:lnTo>
                  <a:pt x="56133" y="267970"/>
                </a:lnTo>
                <a:lnTo>
                  <a:pt x="43687" y="267970"/>
                </a:lnTo>
                <a:lnTo>
                  <a:pt x="31241" y="269239"/>
                </a:lnTo>
                <a:lnTo>
                  <a:pt x="103118" y="269239"/>
                </a:lnTo>
                <a:lnTo>
                  <a:pt x="103217" y="266700"/>
                </a:lnTo>
                <a:lnTo>
                  <a:pt x="68579" y="266700"/>
                </a:lnTo>
                <a:lnTo>
                  <a:pt x="68579" y="255270"/>
                </a:lnTo>
                <a:lnTo>
                  <a:pt x="65531" y="217170"/>
                </a:lnTo>
                <a:lnTo>
                  <a:pt x="64515" y="198120"/>
                </a:lnTo>
                <a:lnTo>
                  <a:pt x="63500" y="190500"/>
                </a:lnTo>
                <a:lnTo>
                  <a:pt x="104012" y="190500"/>
                </a:lnTo>
                <a:lnTo>
                  <a:pt x="107060" y="186689"/>
                </a:lnTo>
                <a:close/>
              </a:path>
              <a:path w="180340" h="374650">
                <a:moveTo>
                  <a:pt x="104012" y="190500"/>
                </a:moveTo>
                <a:lnTo>
                  <a:pt x="63500" y="190500"/>
                </a:lnTo>
                <a:lnTo>
                  <a:pt x="85216" y="191770"/>
                </a:lnTo>
                <a:lnTo>
                  <a:pt x="89407" y="193039"/>
                </a:lnTo>
                <a:lnTo>
                  <a:pt x="89407" y="228600"/>
                </a:lnTo>
                <a:lnTo>
                  <a:pt x="88391" y="262889"/>
                </a:lnTo>
                <a:lnTo>
                  <a:pt x="68579" y="266700"/>
                </a:lnTo>
                <a:lnTo>
                  <a:pt x="103217" y="266700"/>
                </a:lnTo>
                <a:lnTo>
                  <a:pt x="104012" y="246379"/>
                </a:lnTo>
                <a:lnTo>
                  <a:pt x="104012" y="190500"/>
                </a:lnTo>
                <a:close/>
              </a:path>
              <a:path w="180340" h="374650">
                <a:moveTo>
                  <a:pt x="25018" y="0"/>
                </a:moveTo>
                <a:lnTo>
                  <a:pt x="17652" y="0"/>
                </a:lnTo>
                <a:lnTo>
                  <a:pt x="13588" y="1270"/>
                </a:lnTo>
                <a:lnTo>
                  <a:pt x="9398" y="3810"/>
                </a:lnTo>
                <a:lnTo>
                  <a:pt x="8381" y="5079"/>
                </a:lnTo>
                <a:lnTo>
                  <a:pt x="8381" y="8889"/>
                </a:lnTo>
                <a:lnTo>
                  <a:pt x="9398" y="10160"/>
                </a:lnTo>
                <a:lnTo>
                  <a:pt x="8381" y="17779"/>
                </a:lnTo>
                <a:lnTo>
                  <a:pt x="8381" y="24129"/>
                </a:lnTo>
                <a:lnTo>
                  <a:pt x="9398" y="31750"/>
                </a:lnTo>
                <a:lnTo>
                  <a:pt x="26034" y="74929"/>
                </a:lnTo>
                <a:lnTo>
                  <a:pt x="46862" y="96520"/>
                </a:lnTo>
                <a:lnTo>
                  <a:pt x="53085" y="96520"/>
                </a:lnTo>
                <a:lnTo>
                  <a:pt x="50926" y="109220"/>
                </a:lnTo>
                <a:lnTo>
                  <a:pt x="48895" y="124460"/>
                </a:lnTo>
                <a:lnTo>
                  <a:pt x="48895" y="133350"/>
                </a:lnTo>
                <a:lnTo>
                  <a:pt x="49910" y="137160"/>
                </a:lnTo>
                <a:lnTo>
                  <a:pt x="50926" y="139700"/>
                </a:lnTo>
                <a:lnTo>
                  <a:pt x="49910" y="151129"/>
                </a:lnTo>
                <a:lnTo>
                  <a:pt x="19811" y="151129"/>
                </a:lnTo>
                <a:lnTo>
                  <a:pt x="11429" y="153670"/>
                </a:lnTo>
                <a:lnTo>
                  <a:pt x="8381" y="156210"/>
                </a:lnTo>
                <a:lnTo>
                  <a:pt x="5206" y="158750"/>
                </a:lnTo>
                <a:lnTo>
                  <a:pt x="3175" y="162560"/>
                </a:lnTo>
                <a:lnTo>
                  <a:pt x="2158" y="165100"/>
                </a:lnTo>
                <a:lnTo>
                  <a:pt x="1015" y="170179"/>
                </a:lnTo>
                <a:lnTo>
                  <a:pt x="0" y="173989"/>
                </a:lnTo>
                <a:lnTo>
                  <a:pt x="1015" y="176529"/>
                </a:lnTo>
                <a:lnTo>
                  <a:pt x="3175" y="176529"/>
                </a:lnTo>
                <a:lnTo>
                  <a:pt x="1015" y="179070"/>
                </a:lnTo>
                <a:lnTo>
                  <a:pt x="1015" y="184150"/>
                </a:lnTo>
                <a:lnTo>
                  <a:pt x="3175" y="186689"/>
                </a:lnTo>
                <a:lnTo>
                  <a:pt x="8381" y="186689"/>
                </a:lnTo>
                <a:lnTo>
                  <a:pt x="10413" y="185420"/>
                </a:lnTo>
                <a:lnTo>
                  <a:pt x="107060" y="185420"/>
                </a:lnTo>
                <a:lnTo>
                  <a:pt x="107060" y="184150"/>
                </a:lnTo>
                <a:lnTo>
                  <a:pt x="110235" y="179070"/>
                </a:lnTo>
                <a:lnTo>
                  <a:pt x="110642" y="177800"/>
                </a:lnTo>
                <a:lnTo>
                  <a:pt x="77977" y="177800"/>
                </a:lnTo>
                <a:lnTo>
                  <a:pt x="37464" y="176529"/>
                </a:lnTo>
                <a:lnTo>
                  <a:pt x="22859" y="173989"/>
                </a:lnTo>
                <a:lnTo>
                  <a:pt x="7365" y="173989"/>
                </a:lnTo>
                <a:lnTo>
                  <a:pt x="10413" y="170179"/>
                </a:lnTo>
                <a:lnTo>
                  <a:pt x="14604" y="166370"/>
                </a:lnTo>
                <a:lnTo>
                  <a:pt x="18668" y="163829"/>
                </a:lnTo>
                <a:lnTo>
                  <a:pt x="22859" y="162560"/>
                </a:lnTo>
                <a:lnTo>
                  <a:pt x="112064" y="162560"/>
                </a:lnTo>
                <a:lnTo>
                  <a:pt x="111251" y="160020"/>
                </a:lnTo>
                <a:lnTo>
                  <a:pt x="108076" y="157479"/>
                </a:lnTo>
                <a:lnTo>
                  <a:pt x="104012" y="154939"/>
                </a:lnTo>
                <a:lnTo>
                  <a:pt x="98805" y="153670"/>
                </a:lnTo>
                <a:lnTo>
                  <a:pt x="92582" y="152400"/>
                </a:lnTo>
                <a:lnTo>
                  <a:pt x="71754" y="152400"/>
                </a:lnTo>
                <a:lnTo>
                  <a:pt x="61340" y="151129"/>
                </a:lnTo>
                <a:lnTo>
                  <a:pt x="32257" y="151129"/>
                </a:lnTo>
                <a:lnTo>
                  <a:pt x="26034" y="149860"/>
                </a:lnTo>
                <a:lnTo>
                  <a:pt x="61156" y="149860"/>
                </a:lnTo>
                <a:lnTo>
                  <a:pt x="59308" y="137160"/>
                </a:lnTo>
                <a:lnTo>
                  <a:pt x="61340" y="130810"/>
                </a:lnTo>
                <a:lnTo>
                  <a:pt x="61453" y="123189"/>
                </a:lnTo>
                <a:lnTo>
                  <a:pt x="62356" y="113029"/>
                </a:lnTo>
                <a:lnTo>
                  <a:pt x="83756" y="113029"/>
                </a:lnTo>
                <a:lnTo>
                  <a:pt x="81152" y="111760"/>
                </a:lnTo>
                <a:lnTo>
                  <a:pt x="74802" y="109220"/>
                </a:lnTo>
                <a:lnTo>
                  <a:pt x="69723" y="104139"/>
                </a:lnTo>
                <a:lnTo>
                  <a:pt x="66548" y="102870"/>
                </a:lnTo>
                <a:lnTo>
                  <a:pt x="65531" y="100329"/>
                </a:lnTo>
                <a:lnTo>
                  <a:pt x="97662" y="100329"/>
                </a:lnTo>
                <a:lnTo>
                  <a:pt x="76961" y="95250"/>
                </a:lnTo>
                <a:lnTo>
                  <a:pt x="81152" y="92710"/>
                </a:lnTo>
                <a:lnTo>
                  <a:pt x="88265" y="87629"/>
                </a:lnTo>
                <a:lnTo>
                  <a:pt x="66548" y="87629"/>
                </a:lnTo>
                <a:lnTo>
                  <a:pt x="67055" y="83820"/>
                </a:lnTo>
                <a:lnTo>
                  <a:pt x="48895" y="83820"/>
                </a:lnTo>
                <a:lnTo>
                  <a:pt x="45720" y="81279"/>
                </a:lnTo>
                <a:lnTo>
                  <a:pt x="24002" y="40639"/>
                </a:lnTo>
                <a:lnTo>
                  <a:pt x="16636" y="10160"/>
                </a:lnTo>
                <a:lnTo>
                  <a:pt x="43916" y="10160"/>
                </a:lnTo>
                <a:lnTo>
                  <a:pt x="39497" y="6350"/>
                </a:lnTo>
                <a:lnTo>
                  <a:pt x="32257" y="2539"/>
                </a:lnTo>
                <a:lnTo>
                  <a:pt x="25018" y="0"/>
                </a:lnTo>
                <a:close/>
              </a:path>
              <a:path w="180340" h="374650">
                <a:moveTo>
                  <a:pt x="112064" y="162560"/>
                </a:moveTo>
                <a:lnTo>
                  <a:pt x="36449" y="162560"/>
                </a:lnTo>
                <a:lnTo>
                  <a:pt x="48895" y="163829"/>
                </a:lnTo>
                <a:lnTo>
                  <a:pt x="61340" y="163829"/>
                </a:lnTo>
                <a:lnTo>
                  <a:pt x="74802" y="165100"/>
                </a:lnTo>
                <a:lnTo>
                  <a:pt x="87375" y="165100"/>
                </a:lnTo>
                <a:lnTo>
                  <a:pt x="94614" y="166370"/>
                </a:lnTo>
                <a:lnTo>
                  <a:pt x="99822" y="167639"/>
                </a:lnTo>
                <a:lnTo>
                  <a:pt x="99822" y="171450"/>
                </a:lnTo>
                <a:lnTo>
                  <a:pt x="92582" y="171450"/>
                </a:lnTo>
                <a:lnTo>
                  <a:pt x="88391" y="173989"/>
                </a:lnTo>
                <a:lnTo>
                  <a:pt x="87375" y="176529"/>
                </a:lnTo>
                <a:lnTo>
                  <a:pt x="87375" y="177800"/>
                </a:lnTo>
                <a:lnTo>
                  <a:pt x="110642" y="177800"/>
                </a:lnTo>
                <a:lnTo>
                  <a:pt x="112267" y="172720"/>
                </a:lnTo>
                <a:lnTo>
                  <a:pt x="112471" y="171450"/>
                </a:lnTo>
                <a:lnTo>
                  <a:pt x="99822" y="171450"/>
                </a:lnTo>
                <a:lnTo>
                  <a:pt x="95630" y="170179"/>
                </a:lnTo>
                <a:lnTo>
                  <a:pt x="112674" y="170179"/>
                </a:lnTo>
                <a:lnTo>
                  <a:pt x="113283" y="166370"/>
                </a:lnTo>
                <a:lnTo>
                  <a:pt x="112064" y="162560"/>
                </a:lnTo>
                <a:close/>
              </a:path>
              <a:path w="180340" h="374650">
                <a:moveTo>
                  <a:pt x="14604" y="172720"/>
                </a:moveTo>
                <a:lnTo>
                  <a:pt x="7365" y="173989"/>
                </a:lnTo>
                <a:lnTo>
                  <a:pt x="22859" y="173989"/>
                </a:lnTo>
                <a:lnTo>
                  <a:pt x="14604" y="172720"/>
                </a:lnTo>
                <a:close/>
              </a:path>
              <a:path w="180340" h="374650">
                <a:moveTo>
                  <a:pt x="61340" y="163829"/>
                </a:moveTo>
                <a:lnTo>
                  <a:pt x="49910" y="163829"/>
                </a:lnTo>
                <a:lnTo>
                  <a:pt x="51942" y="167639"/>
                </a:lnTo>
                <a:lnTo>
                  <a:pt x="54101" y="170179"/>
                </a:lnTo>
                <a:lnTo>
                  <a:pt x="57150" y="170179"/>
                </a:lnTo>
                <a:lnTo>
                  <a:pt x="60325" y="167639"/>
                </a:lnTo>
                <a:lnTo>
                  <a:pt x="61340" y="163829"/>
                </a:lnTo>
                <a:close/>
              </a:path>
              <a:path w="180340" h="374650">
                <a:moveTo>
                  <a:pt x="83756" y="113029"/>
                </a:moveTo>
                <a:lnTo>
                  <a:pt x="62356" y="113029"/>
                </a:lnTo>
                <a:lnTo>
                  <a:pt x="69723" y="118110"/>
                </a:lnTo>
                <a:lnTo>
                  <a:pt x="76961" y="123189"/>
                </a:lnTo>
                <a:lnTo>
                  <a:pt x="84200" y="125729"/>
                </a:lnTo>
                <a:lnTo>
                  <a:pt x="92582" y="128270"/>
                </a:lnTo>
                <a:lnTo>
                  <a:pt x="99822" y="129539"/>
                </a:lnTo>
                <a:lnTo>
                  <a:pt x="108076" y="130810"/>
                </a:lnTo>
                <a:lnTo>
                  <a:pt x="124713" y="130810"/>
                </a:lnTo>
                <a:lnTo>
                  <a:pt x="132079" y="129539"/>
                </a:lnTo>
                <a:lnTo>
                  <a:pt x="140334" y="128270"/>
                </a:lnTo>
                <a:lnTo>
                  <a:pt x="147574" y="125729"/>
                </a:lnTo>
                <a:lnTo>
                  <a:pt x="155955" y="123189"/>
                </a:lnTo>
                <a:lnTo>
                  <a:pt x="163195" y="119379"/>
                </a:lnTo>
                <a:lnTo>
                  <a:pt x="110235" y="119379"/>
                </a:lnTo>
                <a:lnTo>
                  <a:pt x="97662" y="116839"/>
                </a:lnTo>
                <a:lnTo>
                  <a:pt x="86359" y="114300"/>
                </a:lnTo>
                <a:lnTo>
                  <a:pt x="83756" y="113029"/>
                </a:lnTo>
                <a:close/>
              </a:path>
              <a:path w="180340" h="374650">
                <a:moveTo>
                  <a:pt x="149732" y="81279"/>
                </a:moveTo>
                <a:lnTo>
                  <a:pt x="111251" y="81279"/>
                </a:lnTo>
                <a:lnTo>
                  <a:pt x="116458" y="83820"/>
                </a:lnTo>
                <a:lnTo>
                  <a:pt x="134111" y="88900"/>
                </a:lnTo>
                <a:lnTo>
                  <a:pt x="141350" y="92710"/>
                </a:lnTo>
                <a:lnTo>
                  <a:pt x="149732" y="96520"/>
                </a:lnTo>
                <a:lnTo>
                  <a:pt x="155955" y="100329"/>
                </a:lnTo>
                <a:lnTo>
                  <a:pt x="161162" y="104139"/>
                </a:lnTo>
                <a:lnTo>
                  <a:pt x="154939" y="104139"/>
                </a:lnTo>
                <a:lnTo>
                  <a:pt x="152780" y="105410"/>
                </a:lnTo>
                <a:lnTo>
                  <a:pt x="151764" y="107950"/>
                </a:lnTo>
                <a:lnTo>
                  <a:pt x="152780" y="110489"/>
                </a:lnTo>
                <a:lnTo>
                  <a:pt x="142366" y="115570"/>
                </a:lnTo>
                <a:lnTo>
                  <a:pt x="132079" y="116839"/>
                </a:lnTo>
                <a:lnTo>
                  <a:pt x="121665" y="119379"/>
                </a:lnTo>
                <a:lnTo>
                  <a:pt x="163195" y="119379"/>
                </a:lnTo>
                <a:lnTo>
                  <a:pt x="165226" y="116839"/>
                </a:lnTo>
                <a:lnTo>
                  <a:pt x="165226" y="110489"/>
                </a:lnTo>
                <a:lnTo>
                  <a:pt x="164210" y="107950"/>
                </a:lnTo>
                <a:lnTo>
                  <a:pt x="179154" y="107950"/>
                </a:lnTo>
                <a:lnTo>
                  <a:pt x="159003" y="87629"/>
                </a:lnTo>
                <a:lnTo>
                  <a:pt x="149732" y="81279"/>
                </a:lnTo>
                <a:close/>
              </a:path>
              <a:path w="180340" h="374650">
                <a:moveTo>
                  <a:pt x="97662" y="100329"/>
                </a:moveTo>
                <a:lnTo>
                  <a:pt x="65531" y="100329"/>
                </a:lnTo>
                <a:lnTo>
                  <a:pt x="71754" y="104139"/>
                </a:lnTo>
                <a:lnTo>
                  <a:pt x="78993" y="109220"/>
                </a:lnTo>
                <a:lnTo>
                  <a:pt x="86359" y="110489"/>
                </a:lnTo>
                <a:lnTo>
                  <a:pt x="94614" y="114300"/>
                </a:lnTo>
                <a:lnTo>
                  <a:pt x="101853" y="115570"/>
                </a:lnTo>
                <a:lnTo>
                  <a:pt x="110235" y="116839"/>
                </a:lnTo>
                <a:lnTo>
                  <a:pt x="118490" y="116839"/>
                </a:lnTo>
                <a:lnTo>
                  <a:pt x="122681" y="115570"/>
                </a:lnTo>
                <a:lnTo>
                  <a:pt x="125729" y="113029"/>
                </a:lnTo>
                <a:lnTo>
                  <a:pt x="126873" y="110489"/>
                </a:lnTo>
                <a:lnTo>
                  <a:pt x="125729" y="107950"/>
                </a:lnTo>
                <a:lnTo>
                  <a:pt x="122681" y="105410"/>
                </a:lnTo>
                <a:lnTo>
                  <a:pt x="119506" y="104139"/>
                </a:lnTo>
                <a:lnTo>
                  <a:pt x="97662" y="100329"/>
                </a:lnTo>
                <a:close/>
              </a:path>
              <a:path w="180340" h="374650">
                <a:moveTo>
                  <a:pt x="179154" y="107950"/>
                </a:moveTo>
                <a:lnTo>
                  <a:pt x="164210" y="107950"/>
                </a:lnTo>
                <a:lnTo>
                  <a:pt x="169417" y="113029"/>
                </a:lnTo>
                <a:lnTo>
                  <a:pt x="171450" y="114300"/>
                </a:lnTo>
                <a:lnTo>
                  <a:pt x="175640" y="115570"/>
                </a:lnTo>
                <a:lnTo>
                  <a:pt x="176656" y="115570"/>
                </a:lnTo>
                <a:lnTo>
                  <a:pt x="177800" y="114300"/>
                </a:lnTo>
                <a:lnTo>
                  <a:pt x="179831" y="110489"/>
                </a:lnTo>
                <a:lnTo>
                  <a:pt x="179154" y="107950"/>
                </a:lnTo>
                <a:close/>
              </a:path>
              <a:path w="180340" h="374650">
                <a:moveTo>
                  <a:pt x="101853" y="68579"/>
                </a:moveTo>
                <a:lnTo>
                  <a:pt x="93599" y="69850"/>
                </a:lnTo>
                <a:lnTo>
                  <a:pt x="84200" y="74929"/>
                </a:lnTo>
                <a:lnTo>
                  <a:pt x="75946" y="80010"/>
                </a:lnTo>
                <a:lnTo>
                  <a:pt x="66548" y="87629"/>
                </a:lnTo>
                <a:lnTo>
                  <a:pt x="88265" y="87629"/>
                </a:lnTo>
                <a:lnTo>
                  <a:pt x="93599" y="83820"/>
                </a:lnTo>
                <a:lnTo>
                  <a:pt x="98805" y="81279"/>
                </a:lnTo>
                <a:lnTo>
                  <a:pt x="149732" y="81279"/>
                </a:lnTo>
                <a:lnTo>
                  <a:pt x="140334" y="77470"/>
                </a:lnTo>
                <a:lnTo>
                  <a:pt x="120650" y="71120"/>
                </a:lnTo>
                <a:lnTo>
                  <a:pt x="101853" y="68579"/>
                </a:lnTo>
                <a:close/>
              </a:path>
              <a:path w="180340" h="374650">
                <a:moveTo>
                  <a:pt x="39497" y="41910"/>
                </a:moveTo>
                <a:lnTo>
                  <a:pt x="37464" y="41910"/>
                </a:lnTo>
                <a:lnTo>
                  <a:pt x="36449" y="43179"/>
                </a:lnTo>
                <a:lnTo>
                  <a:pt x="36449" y="45720"/>
                </a:lnTo>
                <a:lnTo>
                  <a:pt x="37464" y="52070"/>
                </a:lnTo>
                <a:lnTo>
                  <a:pt x="39497" y="60960"/>
                </a:lnTo>
                <a:lnTo>
                  <a:pt x="45720" y="74929"/>
                </a:lnTo>
                <a:lnTo>
                  <a:pt x="48895" y="83820"/>
                </a:lnTo>
                <a:lnTo>
                  <a:pt x="67055" y="83820"/>
                </a:lnTo>
                <a:lnTo>
                  <a:pt x="67563" y="80010"/>
                </a:lnTo>
                <a:lnTo>
                  <a:pt x="69723" y="73660"/>
                </a:lnTo>
                <a:lnTo>
                  <a:pt x="70400" y="71120"/>
                </a:lnTo>
                <a:lnTo>
                  <a:pt x="57150" y="71120"/>
                </a:lnTo>
                <a:lnTo>
                  <a:pt x="56133" y="69850"/>
                </a:lnTo>
                <a:lnTo>
                  <a:pt x="49910" y="55879"/>
                </a:lnTo>
                <a:lnTo>
                  <a:pt x="45720" y="49529"/>
                </a:lnTo>
                <a:lnTo>
                  <a:pt x="40512" y="43179"/>
                </a:lnTo>
                <a:lnTo>
                  <a:pt x="39497" y="41910"/>
                </a:lnTo>
                <a:close/>
              </a:path>
              <a:path w="180340" h="374650">
                <a:moveTo>
                  <a:pt x="43916" y="10160"/>
                </a:moveTo>
                <a:lnTo>
                  <a:pt x="16636" y="10160"/>
                </a:lnTo>
                <a:lnTo>
                  <a:pt x="29082" y="12700"/>
                </a:lnTo>
                <a:lnTo>
                  <a:pt x="34289" y="16510"/>
                </a:lnTo>
                <a:lnTo>
                  <a:pt x="44703" y="26670"/>
                </a:lnTo>
                <a:lnTo>
                  <a:pt x="47878" y="31750"/>
                </a:lnTo>
                <a:lnTo>
                  <a:pt x="50926" y="38100"/>
                </a:lnTo>
                <a:lnTo>
                  <a:pt x="54101" y="44450"/>
                </a:lnTo>
                <a:lnTo>
                  <a:pt x="56133" y="50800"/>
                </a:lnTo>
                <a:lnTo>
                  <a:pt x="57150" y="57150"/>
                </a:lnTo>
                <a:lnTo>
                  <a:pt x="57150" y="71120"/>
                </a:lnTo>
                <a:lnTo>
                  <a:pt x="70400" y="71120"/>
                </a:lnTo>
                <a:lnTo>
                  <a:pt x="70738" y="69850"/>
                </a:lnTo>
                <a:lnTo>
                  <a:pt x="70738" y="63500"/>
                </a:lnTo>
                <a:lnTo>
                  <a:pt x="68579" y="60960"/>
                </a:lnTo>
                <a:lnTo>
                  <a:pt x="67563" y="53339"/>
                </a:lnTo>
                <a:lnTo>
                  <a:pt x="46862" y="12700"/>
                </a:lnTo>
                <a:lnTo>
                  <a:pt x="43916" y="10160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bk object 21"/>
          <p:cNvSpPr/>
          <p:nvPr/>
        </p:nvSpPr>
        <p:spPr>
          <a:xfrm>
            <a:off x="11730738" y="3078479"/>
            <a:ext cx="461433" cy="257810"/>
          </a:xfrm>
          <a:custGeom>
            <a:avLst/>
            <a:gdLst/>
            <a:ahLst/>
            <a:cxnLst/>
            <a:rect l="l" t="t" r="r" b="b"/>
            <a:pathLst>
              <a:path w="346075" h="257810">
                <a:moveTo>
                  <a:pt x="147192" y="23875"/>
                </a:moveTo>
                <a:lnTo>
                  <a:pt x="131952" y="23875"/>
                </a:lnTo>
                <a:lnTo>
                  <a:pt x="146557" y="81025"/>
                </a:lnTo>
                <a:lnTo>
                  <a:pt x="160020" y="137032"/>
                </a:lnTo>
                <a:lnTo>
                  <a:pt x="173608" y="194182"/>
                </a:lnTo>
                <a:lnTo>
                  <a:pt x="186054" y="252349"/>
                </a:lnTo>
                <a:lnTo>
                  <a:pt x="187071" y="254381"/>
                </a:lnTo>
                <a:lnTo>
                  <a:pt x="190119" y="256539"/>
                </a:lnTo>
                <a:lnTo>
                  <a:pt x="192277" y="257556"/>
                </a:lnTo>
                <a:lnTo>
                  <a:pt x="195452" y="257556"/>
                </a:lnTo>
                <a:lnTo>
                  <a:pt x="202692" y="254381"/>
                </a:lnTo>
                <a:lnTo>
                  <a:pt x="208915" y="249174"/>
                </a:lnTo>
                <a:lnTo>
                  <a:pt x="212978" y="243967"/>
                </a:lnTo>
                <a:lnTo>
                  <a:pt x="216581" y="237744"/>
                </a:lnTo>
                <a:lnTo>
                  <a:pt x="198500" y="237744"/>
                </a:lnTo>
                <a:lnTo>
                  <a:pt x="186054" y="179705"/>
                </a:lnTo>
                <a:lnTo>
                  <a:pt x="172466" y="121538"/>
                </a:lnTo>
                <a:lnTo>
                  <a:pt x="157988" y="63372"/>
                </a:lnTo>
                <a:lnTo>
                  <a:pt x="147192" y="23875"/>
                </a:lnTo>
                <a:close/>
              </a:path>
              <a:path w="346075" h="257810">
                <a:moveTo>
                  <a:pt x="258825" y="83057"/>
                </a:moveTo>
                <a:lnTo>
                  <a:pt x="254634" y="83057"/>
                </a:lnTo>
                <a:lnTo>
                  <a:pt x="250444" y="84074"/>
                </a:lnTo>
                <a:lnTo>
                  <a:pt x="249427" y="86232"/>
                </a:lnTo>
                <a:lnTo>
                  <a:pt x="248412" y="88264"/>
                </a:lnTo>
                <a:lnTo>
                  <a:pt x="222376" y="170306"/>
                </a:lnTo>
                <a:lnTo>
                  <a:pt x="208915" y="213868"/>
                </a:lnTo>
                <a:lnTo>
                  <a:pt x="204724" y="226440"/>
                </a:lnTo>
                <a:lnTo>
                  <a:pt x="202692" y="232663"/>
                </a:lnTo>
                <a:lnTo>
                  <a:pt x="198500" y="237744"/>
                </a:lnTo>
                <a:lnTo>
                  <a:pt x="216581" y="237744"/>
                </a:lnTo>
                <a:lnTo>
                  <a:pt x="217170" y="236727"/>
                </a:lnTo>
                <a:lnTo>
                  <a:pt x="221361" y="226440"/>
                </a:lnTo>
                <a:lnTo>
                  <a:pt x="224536" y="215011"/>
                </a:lnTo>
                <a:lnTo>
                  <a:pt x="231775" y="193167"/>
                </a:lnTo>
                <a:lnTo>
                  <a:pt x="256667" y="112140"/>
                </a:lnTo>
                <a:lnTo>
                  <a:pt x="273109" y="112140"/>
                </a:lnTo>
                <a:lnTo>
                  <a:pt x="272288" y="109093"/>
                </a:lnTo>
                <a:lnTo>
                  <a:pt x="268097" y="97662"/>
                </a:lnTo>
                <a:lnTo>
                  <a:pt x="262890" y="86232"/>
                </a:lnTo>
                <a:lnTo>
                  <a:pt x="260857" y="84074"/>
                </a:lnTo>
                <a:lnTo>
                  <a:pt x="258825" y="83057"/>
                </a:lnTo>
                <a:close/>
              </a:path>
              <a:path w="346075" h="257810">
                <a:moveTo>
                  <a:pt x="30099" y="146431"/>
                </a:moveTo>
                <a:lnTo>
                  <a:pt x="14604" y="146431"/>
                </a:lnTo>
                <a:lnTo>
                  <a:pt x="16637" y="149478"/>
                </a:lnTo>
                <a:lnTo>
                  <a:pt x="19684" y="151637"/>
                </a:lnTo>
                <a:lnTo>
                  <a:pt x="22859" y="151637"/>
                </a:lnTo>
                <a:lnTo>
                  <a:pt x="25019" y="150621"/>
                </a:lnTo>
                <a:lnTo>
                  <a:pt x="26055" y="149458"/>
                </a:lnTo>
                <a:lnTo>
                  <a:pt x="28067" y="147446"/>
                </a:lnTo>
                <a:lnTo>
                  <a:pt x="30099" y="146431"/>
                </a:lnTo>
                <a:close/>
              </a:path>
              <a:path w="346075" h="257810">
                <a:moveTo>
                  <a:pt x="16637" y="133984"/>
                </a:moveTo>
                <a:lnTo>
                  <a:pt x="11429" y="133984"/>
                </a:lnTo>
                <a:lnTo>
                  <a:pt x="7239" y="136017"/>
                </a:lnTo>
                <a:lnTo>
                  <a:pt x="2158" y="138175"/>
                </a:lnTo>
                <a:lnTo>
                  <a:pt x="1016" y="140207"/>
                </a:lnTo>
                <a:lnTo>
                  <a:pt x="0" y="142239"/>
                </a:lnTo>
                <a:lnTo>
                  <a:pt x="0" y="146431"/>
                </a:lnTo>
                <a:lnTo>
                  <a:pt x="1016" y="147446"/>
                </a:lnTo>
                <a:lnTo>
                  <a:pt x="2158" y="148462"/>
                </a:lnTo>
                <a:lnTo>
                  <a:pt x="4191" y="149478"/>
                </a:lnTo>
                <a:lnTo>
                  <a:pt x="6223" y="148462"/>
                </a:lnTo>
                <a:lnTo>
                  <a:pt x="14604" y="146431"/>
                </a:lnTo>
                <a:lnTo>
                  <a:pt x="30099" y="146431"/>
                </a:lnTo>
                <a:lnTo>
                  <a:pt x="35305" y="145414"/>
                </a:lnTo>
                <a:lnTo>
                  <a:pt x="77977" y="145414"/>
                </a:lnTo>
                <a:lnTo>
                  <a:pt x="83184" y="142239"/>
                </a:lnTo>
                <a:lnTo>
                  <a:pt x="87375" y="138175"/>
                </a:lnTo>
                <a:lnTo>
                  <a:pt x="89685" y="135000"/>
                </a:lnTo>
                <a:lnTo>
                  <a:pt x="21844" y="135000"/>
                </a:lnTo>
                <a:lnTo>
                  <a:pt x="16637" y="133984"/>
                </a:lnTo>
                <a:close/>
              </a:path>
              <a:path w="346075" h="257810">
                <a:moveTo>
                  <a:pt x="77977" y="145414"/>
                </a:moveTo>
                <a:lnTo>
                  <a:pt x="35305" y="145414"/>
                </a:lnTo>
                <a:lnTo>
                  <a:pt x="56133" y="149478"/>
                </a:lnTo>
                <a:lnTo>
                  <a:pt x="62356" y="149478"/>
                </a:lnTo>
                <a:lnTo>
                  <a:pt x="67564" y="148462"/>
                </a:lnTo>
                <a:lnTo>
                  <a:pt x="73787" y="147446"/>
                </a:lnTo>
                <a:lnTo>
                  <a:pt x="77977" y="145414"/>
                </a:lnTo>
                <a:close/>
              </a:path>
              <a:path w="346075" h="257810">
                <a:moveTo>
                  <a:pt x="345948" y="143256"/>
                </a:moveTo>
                <a:lnTo>
                  <a:pt x="340868" y="143256"/>
                </a:lnTo>
                <a:lnTo>
                  <a:pt x="341883" y="145414"/>
                </a:lnTo>
                <a:lnTo>
                  <a:pt x="342900" y="147446"/>
                </a:lnTo>
                <a:lnTo>
                  <a:pt x="345948" y="149458"/>
                </a:lnTo>
                <a:lnTo>
                  <a:pt x="345948" y="143256"/>
                </a:lnTo>
                <a:close/>
              </a:path>
              <a:path w="346075" h="257810">
                <a:moveTo>
                  <a:pt x="273109" y="112140"/>
                </a:moveTo>
                <a:lnTo>
                  <a:pt x="256667" y="112140"/>
                </a:lnTo>
                <a:lnTo>
                  <a:pt x="260857" y="125602"/>
                </a:lnTo>
                <a:lnTo>
                  <a:pt x="264032" y="140207"/>
                </a:lnTo>
                <a:lnTo>
                  <a:pt x="264032" y="143256"/>
                </a:lnTo>
                <a:lnTo>
                  <a:pt x="266065" y="145414"/>
                </a:lnTo>
                <a:lnTo>
                  <a:pt x="268097" y="147446"/>
                </a:lnTo>
                <a:lnTo>
                  <a:pt x="271272" y="147446"/>
                </a:lnTo>
                <a:lnTo>
                  <a:pt x="340868" y="143256"/>
                </a:lnTo>
                <a:lnTo>
                  <a:pt x="345948" y="143256"/>
                </a:lnTo>
                <a:lnTo>
                  <a:pt x="345948" y="131952"/>
                </a:lnTo>
                <a:lnTo>
                  <a:pt x="277495" y="131952"/>
                </a:lnTo>
                <a:lnTo>
                  <a:pt x="275336" y="120395"/>
                </a:lnTo>
                <a:lnTo>
                  <a:pt x="273109" y="112140"/>
                </a:lnTo>
                <a:close/>
              </a:path>
              <a:path w="346075" h="257810">
                <a:moveTo>
                  <a:pt x="43688" y="131952"/>
                </a:moveTo>
                <a:lnTo>
                  <a:pt x="28067" y="131952"/>
                </a:lnTo>
                <a:lnTo>
                  <a:pt x="25019" y="133984"/>
                </a:lnTo>
                <a:lnTo>
                  <a:pt x="21844" y="135000"/>
                </a:lnTo>
                <a:lnTo>
                  <a:pt x="89685" y="135000"/>
                </a:lnTo>
                <a:lnTo>
                  <a:pt x="90424" y="133984"/>
                </a:lnTo>
                <a:lnTo>
                  <a:pt x="51943" y="133984"/>
                </a:lnTo>
                <a:lnTo>
                  <a:pt x="43688" y="131952"/>
                </a:lnTo>
                <a:close/>
              </a:path>
              <a:path w="346075" h="257810">
                <a:moveTo>
                  <a:pt x="133096" y="0"/>
                </a:moveTo>
                <a:lnTo>
                  <a:pt x="106045" y="35306"/>
                </a:lnTo>
                <a:lnTo>
                  <a:pt x="91440" y="73787"/>
                </a:lnTo>
                <a:lnTo>
                  <a:pt x="85217" y="109093"/>
                </a:lnTo>
                <a:lnTo>
                  <a:pt x="83184" y="115315"/>
                </a:lnTo>
                <a:lnTo>
                  <a:pt x="80009" y="122555"/>
                </a:lnTo>
                <a:lnTo>
                  <a:pt x="75819" y="127762"/>
                </a:lnTo>
                <a:lnTo>
                  <a:pt x="73787" y="130809"/>
                </a:lnTo>
                <a:lnTo>
                  <a:pt x="70739" y="131952"/>
                </a:lnTo>
                <a:lnTo>
                  <a:pt x="64389" y="133984"/>
                </a:lnTo>
                <a:lnTo>
                  <a:pt x="90424" y="133984"/>
                </a:lnTo>
                <a:lnTo>
                  <a:pt x="102870" y="88264"/>
                </a:lnTo>
                <a:lnTo>
                  <a:pt x="106045" y="74802"/>
                </a:lnTo>
                <a:lnTo>
                  <a:pt x="124714" y="32131"/>
                </a:lnTo>
                <a:lnTo>
                  <a:pt x="131952" y="23875"/>
                </a:lnTo>
                <a:lnTo>
                  <a:pt x="147192" y="23875"/>
                </a:lnTo>
                <a:lnTo>
                  <a:pt x="142367" y="6222"/>
                </a:lnTo>
                <a:lnTo>
                  <a:pt x="140334" y="2031"/>
                </a:lnTo>
                <a:lnTo>
                  <a:pt x="137159" y="1015"/>
                </a:lnTo>
                <a:lnTo>
                  <a:pt x="133096" y="0"/>
                </a:lnTo>
                <a:close/>
              </a:path>
              <a:path w="346075" h="257810">
                <a:moveTo>
                  <a:pt x="345948" y="124507"/>
                </a:moveTo>
                <a:lnTo>
                  <a:pt x="344043" y="127762"/>
                </a:lnTo>
                <a:lnTo>
                  <a:pt x="277495" y="131952"/>
                </a:lnTo>
                <a:lnTo>
                  <a:pt x="345948" y="131952"/>
                </a:lnTo>
                <a:lnTo>
                  <a:pt x="345948" y="124507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bk object 22"/>
          <p:cNvSpPr/>
          <p:nvPr/>
        </p:nvSpPr>
        <p:spPr>
          <a:xfrm>
            <a:off x="10609072" y="1270"/>
            <a:ext cx="1582928" cy="13368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bk object 23"/>
          <p:cNvSpPr/>
          <p:nvPr/>
        </p:nvSpPr>
        <p:spPr>
          <a:xfrm>
            <a:off x="934755" y="4558766"/>
            <a:ext cx="672524" cy="3987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bk object 24"/>
          <p:cNvSpPr/>
          <p:nvPr/>
        </p:nvSpPr>
        <p:spPr>
          <a:xfrm>
            <a:off x="0" y="4075900"/>
            <a:ext cx="406400" cy="400050"/>
          </a:xfrm>
          <a:custGeom>
            <a:avLst/>
            <a:gdLst/>
            <a:ahLst/>
            <a:cxnLst/>
            <a:rect l="l" t="t" r="r" b="b"/>
            <a:pathLst>
              <a:path w="304800" h="400050">
                <a:moveTo>
                  <a:pt x="97726" y="245109"/>
                </a:moveTo>
                <a:lnTo>
                  <a:pt x="73804" y="245109"/>
                </a:lnTo>
                <a:lnTo>
                  <a:pt x="84444" y="255269"/>
                </a:lnTo>
                <a:lnTo>
                  <a:pt x="96386" y="261619"/>
                </a:lnTo>
                <a:lnTo>
                  <a:pt x="109668" y="265429"/>
                </a:lnTo>
                <a:lnTo>
                  <a:pt x="122949" y="267969"/>
                </a:lnTo>
                <a:lnTo>
                  <a:pt x="125591" y="267969"/>
                </a:lnTo>
                <a:lnTo>
                  <a:pt x="124348" y="284479"/>
                </a:lnTo>
                <a:lnTo>
                  <a:pt x="124352" y="304799"/>
                </a:lnTo>
                <a:lnTo>
                  <a:pt x="125591" y="336549"/>
                </a:lnTo>
                <a:lnTo>
                  <a:pt x="118968" y="339089"/>
                </a:lnTo>
                <a:lnTo>
                  <a:pt x="103009" y="365759"/>
                </a:lnTo>
                <a:lnTo>
                  <a:pt x="104348" y="372109"/>
                </a:lnTo>
                <a:lnTo>
                  <a:pt x="106989" y="382269"/>
                </a:lnTo>
                <a:lnTo>
                  <a:pt x="112309" y="391159"/>
                </a:lnTo>
                <a:lnTo>
                  <a:pt x="116291" y="393699"/>
                </a:lnTo>
                <a:lnTo>
                  <a:pt x="121610" y="396239"/>
                </a:lnTo>
                <a:lnTo>
                  <a:pt x="125591" y="398779"/>
                </a:lnTo>
                <a:lnTo>
                  <a:pt x="130911" y="400049"/>
                </a:lnTo>
                <a:lnTo>
                  <a:pt x="141516" y="400049"/>
                </a:lnTo>
                <a:lnTo>
                  <a:pt x="166738" y="373379"/>
                </a:lnTo>
                <a:lnTo>
                  <a:pt x="129578" y="373379"/>
                </a:lnTo>
                <a:lnTo>
                  <a:pt x="121610" y="365759"/>
                </a:lnTo>
                <a:lnTo>
                  <a:pt x="120271" y="363219"/>
                </a:lnTo>
                <a:lnTo>
                  <a:pt x="118968" y="359409"/>
                </a:lnTo>
                <a:lnTo>
                  <a:pt x="121610" y="358139"/>
                </a:lnTo>
                <a:lnTo>
                  <a:pt x="125591" y="356869"/>
                </a:lnTo>
                <a:lnTo>
                  <a:pt x="162771" y="356869"/>
                </a:lnTo>
                <a:lnTo>
                  <a:pt x="160121" y="354329"/>
                </a:lnTo>
                <a:lnTo>
                  <a:pt x="157441" y="350519"/>
                </a:lnTo>
                <a:lnTo>
                  <a:pt x="152158" y="347979"/>
                </a:lnTo>
                <a:lnTo>
                  <a:pt x="151889" y="346709"/>
                </a:lnTo>
                <a:lnTo>
                  <a:pt x="148170" y="346709"/>
                </a:lnTo>
                <a:lnTo>
                  <a:pt x="145491" y="345439"/>
                </a:lnTo>
                <a:lnTo>
                  <a:pt x="146837" y="344169"/>
                </a:lnTo>
                <a:lnTo>
                  <a:pt x="151350" y="344169"/>
                </a:lnTo>
                <a:lnTo>
                  <a:pt x="150812" y="341629"/>
                </a:lnTo>
                <a:lnTo>
                  <a:pt x="149479" y="337819"/>
                </a:lnTo>
                <a:lnTo>
                  <a:pt x="140169" y="337819"/>
                </a:lnTo>
                <a:lnTo>
                  <a:pt x="138926" y="307339"/>
                </a:lnTo>
                <a:lnTo>
                  <a:pt x="138874" y="288289"/>
                </a:lnTo>
                <a:lnTo>
                  <a:pt x="137528" y="269239"/>
                </a:lnTo>
                <a:lnTo>
                  <a:pt x="150812" y="267969"/>
                </a:lnTo>
                <a:lnTo>
                  <a:pt x="164096" y="264159"/>
                </a:lnTo>
                <a:lnTo>
                  <a:pt x="176034" y="257809"/>
                </a:lnTo>
                <a:lnTo>
                  <a:pt x="178685" y="255269"/>
                </a:lnTo>
                <a:lnTo>
                  <a:pt x="134886" y="255269"/>
                </a:lnTo>
                <a:lnTo>
                  <a:pt x="133997" y="253999"/>
                </a:lnTo>
                <a:lnTo>
                  <a:pt x="118968" y="253999"/>
                </a:lnTo>
                <a:lnTo>
                  <a:pt x="117629" y="251459"/>
                </a:lnTo>
                <a:lnTo>
                  <a:pt x="120271" y="250189"/>
                </a:lnTo>
                <a:lnTo>
                  <a:pt x="131501" y="250189"/>
                </a:lnTo>
                <a:lnTo>
                  <a:pt x="132681" y="247649"/>
                </a:lnTo>
                <a:lnTo>
                  <a:pt x="104348" y="247649"/>
                </a:lnTo>
                <a:lnTo>
                  <a:pt x="97726" y="245109"/>
                </a:lnTo>
                <a:close/>
              </a:path>
              <a:path w="304800" h="400050">
                <a:moveTo>
                  <a:pt x="162771" y="356869"/>
                </a:moveTo>
                <a:lnTo>
                  <a:pt x="134886" y="356869"/>
                </a:lnTo>
                <a:lnTo>
                  <a:pt x="144195" y="359409"/>
                </a:lnTo>
                <a:lnTo>
                  <a:pt x="142849" y="361949"/>
                </a:lnTo>
                <a:lnTo>
                  <a:pt x="141516" y="372109"/>
                </a:lnTo>
                <a:lnTo>
                  <a:pt x="140169" y="373379"/>
                </a:lnTo>
                <a:lnTo>
                  <a:pt x="166738" y="373379"/>
                </a:lnTo>
                <a:lnTo>
                  <a:pt x="165404" y="363219"/>
                </a:lnTo>
                <a:lnTo>
                  <a:pt x="164096" y="358139"/>
                </a:lnTo>
                <a:lnTo>
                  <a:pt x="162771" y="356869"/>
                </a:lnTo>
                <a:close/>
              </a:path>
              <a:path w="304800" h="400050">
                <a:moveTo>
                  <a:pt x="207568" y="245109"/>
                </a:moveTo>
                <a:lnTo>
                  <a:pt x="189318" y="245109"/>
                </a:lnTo>
                <a:lnTo>
                  <a:pt x="193306" y="250189"/>
                </a:lnTo>
                <a:lnTo>
                  <a:pt x="199923" y="256539"/>
                </a:lnTo>
                <a:lnTo>
                  <a:pt x="213207" y="264159"/>
                </a:lnTo>
                <a:lnTo>
                  <a:pt x="219824" y="275589"/>
                </a:lnTo>
                <a:lnTo>
                  <a:pt x="227787" y="289559"/>
                </a:lnTo>
                <a:lnTo>
                  <a:pt x="238429" y="304799"/>
                </a:lnTo>
                <a:lnTo>
                  <a:pt x="242404" y="309879"/>
                </a:lnTo>
                <a:lnTo>
                  <a:pt x="238429" y="317499"/>
                </a:lnTo>
                <a:lnTo>
                  <a:pt x="235788" y="323849"/>
                </a:lnTo>
                <a:lnTo>
                  <a:pt x="234442" y="328929"/>
                </a:lnTo>
                <a:lnTo>
                  <a:pt x="234442" y="335279"/>
                </a:lnTo>
                <a:lnTo>
                  <a:pt x="235788" y="341629"/>
                </a:lnTo>
                <a:lnTo>
                  <a:pt x="237096" y="347979"/>
                </a:lnTo>
                <a:lnTo>
                  <a:pt x="239763" y="353059"/>
                </a:lnTo>
                <a:lnTo>
                  <a:pt x="243751" y="358139"/>
                </a:lnTo>
                <a:lnTo>
                  <a:pt x="249034" y="361949"/>
                </a:lnTo>
                <a:lnTo>
                  <a:pt x="253009" y="365759"/>
                </a:lnTo>
                <a:lnTo>
                  <a:pt x="263652" y="368299"/>
                </a:lnTo>
                <a:lnTo>
                  <a:pt x="274256" y="368299"/>
                </a:lnTo>
                <a:lnTo>
                  <a:pt x="279577" y="365759"/>
                </a:lnTo>
                <a:lnTo>
                  <a:pt x="286194" y="363219"/>
                </a:lnTo>
                <a:lnTo>
                  <a:pt x="294195" y="355599"/>
                </a:lnTo>
                <a:lnTo>
                  <a:pt x="300824" y="345439"/>
                </a:lnTo>
                <a:lnTo>
                  <a:pt x="303466" y="339089"/>
                </a:lnTo>
                <a:lnTo>
                  <a:pt x="303799" y="337819"/>
                </a:lnTo>
                <a:lnTo>
                  <a:pt x="271614" y="337819"/>
                </a:lnTo>
                <a:lnTo>
                  <a:pt x="266293" y="336549"/>
                </a:lnTo>
                <a:lnTo>
                  <a:pt x="263652" y="334009"/>
                </a:lnTo>
                <a:lnTo>
                  <a:pt x="262318" y="331469"/>
                </a:lnTo>
                <a:lnTo>
                  <a:pt x="262318" y="326389"/>
                </a:lnTo>
                <a:lnTo>
                  <a:pt x="263652" y="320039"/>
                </a:lnTo>
                <a:lnTo>
                  <a:pt x="263652" y="314959"/>
                </a:lnTo>
                <a:lnTo>
                  <a:pt x="272948" y="313689"/>
                </a:lnTo>
                <a:lnTo>
                  <a:pt x="300148" y="313689"/>
                </a:lnTo>
                <a:lnTo>
                  <a:pt x="299478" y="312419"/>
                </a:lnTo>
                <a:lnTo>
                  <a:pt x="295503" y="307339"/>
                </a:lnTo>
                <a:lnTo>
                  <a:pt x="284899" y="302259"/>
                </a:lnTo>
                <a:lnTo>
                  <a:pt x="254355" y="302259"/>
                </a:lnTo>
                <a:lnTo>
                  <a:pt x="251714" y="297179"/>
                </a:lnTo>
                <a:lnTo>
                  <a:pt x="247726" y="292099"/>
                </a:lnTo>
                <a:lnTo>
                  <a:pt x="238429" y="276859"/>
                </a:lnTo>
                <a:lnTo>
                  <a:pt x="229133" y="264159"/>
                </a:lnTo>
                <a:lnTo>
                  <a:pt x="226491" y="259079"/>
                </a:lnTo>
                <a:lnTo>
                  <a:pt x="223812" y="253999"/>
                </a:lnTo>
                <a:lnTo>
                  <a:pt x="219824" y="250189"/>
                </a:lnTo>
                <a:lnTo>
                  <a:pt x="214541" y="248919"/>
                </a:lnTo>
                <a:lnTo>
                  <a:pt x="207568" y="245109"/>
                </a:lnTo>
                <a:close/>
              </a:path>
              <a:path w="304800" h="400050">
                <a:moveTo>
                  <a:pt x="138874" y="0"/>
                </a:moveTo>
                <a:lnTo>
                  <a:pt x="132219" y="1269"/>
                </a:lnTo>
                <a:lnTo>
                  <a:pt x="126930" y="3809"/>
                </a:lnTo>
                <a:lnTo>
                  <a:pt x="120271" y="5079"/>
                </a:lnTo>
                <a:lnTo>
                  <a:pt x="109668" y="12699"/>
                </a:lnTo>
                <a:lnTo>
                  <a:pt x="101706" y="22859"/>
                </a:lnTo>
                <a:lnTo>
                  <a:pt x="99028" y="29209"/>
                </a:lnTo>
                <a:lnTo>
                  <a:pt x="97726" y="34289"/>
                </a:lnTo>
                <a:lnTo>
                  <a:pt x="97726" y="40639"/>
                </a:lnTo>
                <a:lnTo>
                  <a:pt x="124252" y="69849"/>
                </a:lnTo>
                <a:lnTo>
                  <a:pt x="122949" y="73659"/>
                </a:lnTo>
                <a:lnTo>
                  <a:pt x="121610" y="78739"/>
                </a:lnTo>
                <a:lnTo>
                  <a:pt x="121610" y="132079"/>
                </a:lnTo>
                <a:lnTo>
                  <a:pt x="122949" y="137159"/>
                </a:lnTo>
                <a:lnTo>
                  <a:pt x="112309" y="142239"/>
                </a:lnTo>
                <a:lnTo>
                  <a:pt x="103009" y="148589"/>
                </a:lnTo>
                <a:lnTo>
                  <a:pt x="100368" y="151129"/>
                </a:lnTo>
                <a:lnTo>
                  <a:pt x="100368" y="153669"/>
                </a:lnTo>
                <a:lnTo>
                  <a:pt x="92406" y="158749"/>
                </a:lnTo>
                <a:lnTo>
                  <a:pt x="64540" y="190499"/>
                </a:lnTo>
                <a:lnTo>
                  <a:pt x="60559" y="205739"/>
                </a:lnTo>
                <a:lnTo>
                  <a:pt x="60559" y="213359"/>
                </a:lnTo>
                <a:lnTo>
                  <a:pt x="61862" y="220979"/>
                </a:lnTo>
                <a:lnTo>
                  <a:pt x="64540" y="229869"/>
                </a:lnTo>
                <a:lnTo>
                  <a:pt x="67181" y="237489"/>
                </a:lnTo>
                <a:lnTo>
                  <a:pt x="69824" y="241299"/>
                </a:lnTo>
                <a:lnTo>
                  <a:pt x="52561" y="256539"/>
                </a:lnTo>
                <a:lnTo>
                  <a:pt x="33996" y="269239"/>
                </a:lnTo>
                <a:lnTo>
                  <a:pt x="16734" y="284479"/>
                </a:lnTo>
                <a:lnTo>
                  <a:pt x="8773" y="292099"/>
                </a:lnTo>
                <a:lnTo>
                  <a:pt x="811" y="300989"/>
                </a:lnTo>
                <a:lnTo>
                  <a:pt x="0" y="300989"/>
                </a:lnTo>
                <a:lnTo>
                  <a:pt x="0" y="323849"/>
                </a:lnTo>
                <a:lnTo>
                  <a:pt x="6131" y="323849"/>
                </a:lnTo>
                <a:lnTo>
                  <a:pt x="8773" y="325119"/>
                </a:lnTo>
                <a:lnTo>
                  <a:pt x="12753" y="325119"/>
                </a:lnTo>
                <a:lnTo>
                  <a:pt x="12753" y="328929"/>
                </a:lnTo>
                <a:lnTo>
                  <a:pt x="10111" y="331469"/>
                </a:lnTo>
                <a:lnTo>
                  <a:pt x="7434" y="332739"/>
                </a:lnTo>
                <a:lnTo>
                  <a:pt x="0" y="334009"/>
                </a:lnTo>
                <a:lnTo>
                  <a:pt x="0" y="359409"/>
                </a:lnTo>
                <a:lnTo>
                  <a:pt x="7434" y="358139"/>
                </a:lnTo>
                <a:lnTo>
                  <a:pt x="16734" y="356869"/>
                </a:lnTo>
                <a:lnTo>
                  <a:pt x="24696" y="354329"/>
                </a:lnTo>
                <a:lnTo>
                  <a:pt x="30016" y="349249"/>
                </a:lnTo>
                <a:lnTo>
                  <a:pt x="33996" y="346709"/>
                </a:lnTo>
                <a:lnTo>
                  <a:pt x="35335" y="342899"/>
                </a:lnTo>
                <a:lnTo>
                  <a:pt x="36638" y="337819"/>
                </a:lnTo>
                <a:lnTo>
                  <a:pt x="36638" y="332739"/>
                </a:lnTo>
                <a:lnTo>
                  <a:pt x="33996" y="325119"/>
                </a:lnTo>
                <a:lnTo>
                  <a:pt x="30016" y="317499"/>
                </a:lnTo>
                <a:lnTo>
                  <a:pt x="24696" y="309879"/>
                </a:lnTo>
                <a:lnTo>
                  <a:pt x="16734" y="304799"/>
                </a:lnTo>
                <a:lnTo>
                  <a:pt x="15396" y="304799"/>
                </a:lnTo>
                <a:lnTo>
                  <a:pt x="28676" y="292099"/>
                </a:lnTo>
                <a:lnTo>
                  <a:pt x="60559" y="265429"/>
                </a:lnTo>
                <a:lnTo>
                  <a:pt x="73804" y="245109"/>
                </a:lnTo>
                <a:lnTo>
                  <a:pt x="97726" y="245109"/>
                </a:lnTo>
                <a:lnTo>
                  <a:pt x="101706" y="243839"/>
                </a:lnTo>
                <a:lnTo>
                  <a:pt x="104348" y="240029"/>
                </a:lnTo>
                <a:lnTo>
                  <a:pt x="105686" y="237489"/>
                </a:lnTo>
                <a:lnTo>
                  <a:pt x="105686" y="236219"/>
                </a:lnTo>
                <a:lnTo>
                  <a:pt x="85783" y="236219"/>
                </a:lnTo>
                <a:lnTo>
                  <a:pt x="87086" y="234949"/>
                </a:lnTo>
                <a:lnTo>
                  <a:pt x="105686" y="234949"/>
                </a:lnTo>
                <a:lnTo>
                  <a:pt x="105686" y="231139"/>
                </a:lnTo>
                <a:lnTo>
                  <a:pt x="103009" y="231139"/>
                </a:lnTo>
                <a:lnTo>
                  <a:pt x="109668" y="222249"/>
                </a:lnTo>
                <a:lnTo>
                  <a:pt x="110760" y="220979"/>
                </a:lnTo>
                <a:lnTo>
                  <a:pt x="76483" y="220979"/>
                </a:lnTo>
                <a:lnTo>
                  <a:pt x="75143" y="217169"/>
                </a:lnTo>
                <a:lnTo>
                  <a:pt x="76483" y="215899"/>
                </a:lnTo>
                <a:lnTo>
                  <a:pt x="85783" y="203199"/>
                </a:lnTo>
                <a:lnTo>
                  <a:pt x="93205" y="194309"/>
                </a:lnTo>
                <a:lnTo>
                  <a:pt x="79124" y="194309"/>
                </a:lnTo>
                <a:lnTo>
                  <a:pt x="81766" y="187959"/>
                </a:lnTo>
                <a:lnTo>
                  <a:pt x="114988" y="161289"/>
                </a:lnTo>
                <a:lnTo>
                  <a:pt x="144195" y="152399"/>
                </a:lnTo>
                <a:lnTo>
                  <a:pt x="182010" y="152399"/>
                </a:lnTo>
                <a:lnTo>
                  <a:pt x="177380" y="148589"/>
                </a:lnTo>
                <a:lnTo>
                  <a:pt x="158775" y="138429"/>
                </a:lnTo>
                <a:lnTo>
                  <a:pt x="146837" y="135889"/>
                </a:lnTo>
                <a:lnTo>
                  <a:pt x="136194" y="135889"/>
                </a:lnTo>
                <a:lnTo>
                  <a:pt x="136194" y="126999"/>
                </a:lnTo>
                <a:lnTo>
                  <a:pt x="134886" y="96519"/>
                </a:lnTo>
                <a:lnTo>
                  <a:pt x="136194" y="86359"/>
                </a:lnTo>
                <a:lnTo>
                  <a:pt x="133553" y="71119"/>
                </a:lnTo>
                <a:lnTo>
                  <a:pt x="169748" y="41909"/>
                </a:lnTo>
                <a:lnTo>
                  <a:pt x="136194" y="41909"/>
                </a:lnTo>
                <a:lnTo>
                  <a:pt x="132219" y="40639"/>
                </a:lnTo>
                <a:lnTo>
                  <a:pt x="122949" y="36829"/>
                </a:lnTo>
                <a:lnTo>
                  <a:pt x="125591" y="33019"/>
                </a:lnTo>
                <a:lnTo>
                  <a:pt x="125591" y="27939"/>
                </a:lnTo>
                <a:lnTo>
                  <a:pt x="124252" y="25399"/>
                </a:lnTo>
                <a:lnTo>
                  <a:pt x="122949" y="24129"/>
                </a:lnTo>
                <a:lnTo>
                  <a:pt x="126930" y="20319"/>
                </a:lnTo>
                <a:lnTo>
                  <a:pt x="137528" y="15239"/>
                </a:lnTo>
                <a:lnTo>
                  <a:pt x="164664" y="15239"/>
                </a:lnTo>
                <a:lnTo>
                  <a:pt x="164096" y="13969"/>
                </a:lnTo>
                <a:lnTo>
                  <a:pt x="162763" y="8889"/>
                </a:lnTo>
                <a:lnTo>
                  <a:pt x="161417" y="6349"/>
                </a:lnTo>
                <a:lnTo>
                  <a:pt x="158775" y="5079"/>
                </a:lnTo>
                <a:lnTo>
                  <a:pt x="153454" y="5079"/>
                </a:lnTo>
                <a:lnTo>
                  <a:pt x="148170" y="3809"/>
                </a:lnTo>
                <a:lnTo>
                  <a:pt x="145491" y="1269"/>
                </a:lnTo>
                <a:lnTo>
                  <a:pt x="138874" y="0"/>
                </a:lnTo>
                <a:close/>
              </a:path>
              <a:path w="304800" h="400050">
                <a:moveTo>
                  <a:pt x="151350" y="344169"/>
                </a:moveTo>
                <a:lnTo>
                  <a:pt x="146837" y="344169"/>
                </a:lnTo>
                <a:lnTo>
                  <a:pt x="148170" y="346709"/>
                </a:lnTo>
                <a:lnTo>
                  <a:pt x="151889" y="346709"/>
                </a:lnTo>
                <a:lnTo>
                  <a:pt x="151350" y="344169"/>
                </a:lnTo>
                <a:close/>
              </a:path>
              <a:path w="304800" h="400050">
                <a:moveTo>
                  <a:pt x="286194" y="328929"/>
                </a:moveTo>
                <a:lnTo>
                  <a:pt x="280911" y="331469"/>
                </a:lnTo>
                <a:lnTo>
                  <a:pt x="276936" y="335279"/>
                </a:lnTo>
                <a:lnTo>
                  <a:pt x="271614" y="337819"/>
                </a:lnTo>
                <a:lnTo>
                  <a:pt x="303799" y="337819"/>
                </a:lnTo>
                <a:lnTo>
                  <a:pt x="304800" y="334009"/>
                </a:lnTo>
                <a:lnTo>
                  <a:pt x="304800" y="330199"/>
                </a:lnTo>
                <a:lnTo>
                  <a:pt x="290182" y="330199"/>
                </a:lnTo>
                <a:lnTo>
                  <a:pt x="286194" y="328929"/>
                </a:lnTo>
                <a:close/>
              </a:path>
              <a:path w="304800" h="400050">
                <a:moveTo>
                  <a:pt x="300148" y="313689"/>
                </a:moveTo>
                <a:lnTo>
                  <a:pt x="272948" y="313689"/>
                </a:lnTo>
                <a:lnTo>
                  <a:pt x="280911" y="316229"/>
                </a:lnTo>
                <a:lnTo>
                  <a:pt x="288874" y="321309"/>
                </a:lnTo>
                <a:lnTo>
                  <a:pt x="291515" y="328929"/>
                </a:lnTo>
                <a:lnTo>
                  <a:pt x="291515" y="330199"/>
                </a:lnTo>
                <a:lnTo>
                  <a:pt x="304800" y="330199"/>
                </a:lnTo>
                <a:lnTo>
                  <a:pt x="304800" y="322579"/>
                </a:lnTo>
                <a:lnTo>
                  <a:pt x="302158" y="317499"/>
                </a:lnTo>
                <a:lnTo>
                  <a:pt x="300148" y="313689"/>
                </a:lnTo>
                <a:close/>
              </a:path>
              <a:path w="304800" h="400050">
                <a:moveTo>
                  <a:pt x="267639" y="299719"/>
                </a:moveTo>
                <a:lnTo>
                  <a:pt x="260972" y="299719"/>
                </a:lnTo>
                <a:lnTo>
                  <a:pt x="254355" y="302259"/>
                </a:lnTo>
                <a:lnTo>
                  <a:pt x="284899" y="302259"/>
                </a:lnTo>
                <a:lnTo>
                  <a:pt x="279577" y="300989"/>
                </a:lnTo>
                <a:lnTo>
                  <a:pt x="267639" y="299719"/>
                </a:lnTo>
                <a:close/>
              </a:path>
              <a:path w="304800" h="400050">
                <a:moveTo>
                  <a:pt x="152158" y="229869"/>
                </a:moveTo>
                <a:lnTo>
                  <a:pt x="150812" y="229869"/>
                </a:lnTo>
                <a:lnTo>
                  <a:pt x="144195" y="233679"/>
                </a:lnTo>
                <a:lnTo>
                  <a:pt x="140169" y="240029"/>
                </a:lnTo>
                <a:lnTo>
                  <a:pt x="137528" y="246379"/>
                </a:lnTo>
                <a:lnTo>
                  <a:pt x="137528" y="255269"/>
                </a:lnTo>
                <a:lnTo>
                  <a:pt x="178685" y="255269"/>
                </a:lnTo>
                <a:lnTo>
                  <a:pt x="180011" y="253999"/>
                </a:lnTo>
                <a:lnTo>
                  <a:pt x="149479" y="253999"/>
                </a:lnTo>
                <a:lnTo>
                  <a:pt x="149479" y="242569"/>
                </a:lnTo>
                <a:lnTo>
                  <a:pt x="150812" y="237489"/>
                </a:lnTo>
                <a:lnTo>
                  <a:pt x="153454" y="233679"/>
                </a:lnTo>
                <a:lnTo>
                  <a:pt x="154800" y="232409"/>
                </a:lnTo>
                <a:lnTo>
                  <a:pt x="153454" y="231139"/>
                </a:lnTo>
                <a:lnTo>
                  <a:pt x="152158" y="229869"/>
                </a:lnTo>
                <a:close/>
              </a:path>
              <a:path w="304800" h="400050">
                <a:moveTo>
                  <a:pt x="131501" y="250189"/>
                </a:moveTo>
                <a:lnTo>
                  <a:pt x="120271" y="250189"/>
                </a:lnTo>
                <a:lnTo>
                  <a:pt x="118968" y="253999"/>
                </a:lnTo>
                <a:lnTo>
                  <a:pt x="133997" y="253999"/>
                </a:lnTo>
                <a:lnTo>
                  <a:pt x="132219" y="251459"/>
                </a:lnTo>
                <a:lnTo>
                  <a:pt x="130911" y="251459"/>
                </a:lnTo>
                <a:lnTo>
                  <a:pt x="131501" y="250189"/>
                </a:lnTo>
                <a:close/>
              </a:path>
              <a:path w="304800" h="400050">
                <a:moveTo>
                  <a:pt x="166738" y="228599"/>
                </a:moveTo>
                <a:lnTo>
                  <a:pt x="165404" y="228599"/>
                </a:lnTo>
                <a:lnTo>
                  <a:pt x="164096" y="229869"/>
                </a:lnTo>
                <a:lnTo>
                  <a:pt x="160121" y="234949"/>
                </a:lnTo>
                <a:lnTo>
                  <a:pt x="158775" y="241299"/>
                </a:lnTo>
                <a:lnTo>
                  <a:pt x="157441" y="250189"/>
                </a:lnTo>
                <a:lnTo>
                  <a:pt x="149479" y="253999"/>
                </a:lnTo>
                <a:lnTo>
                  <a:pt x="180011" y="253999"/>
                </a:lnTo>
                <a:lnTo>
                  <a:pt x="186639" y="247649"/>
                </a:lnTo>
                <a:lnTo>
                  <a:pt x="189318" y="245109"/>
                </a:lnTo>
                <a:lnTo>
                  <a:pt x="207568" y="245109"/>
                </a:lnTo>
                <a:lnTo>
                  <a:pt x="205244" y="243839"/>
                </a:lnTo>
                <a:lnTo>
                  <a:pt x="169379" y="243839"/>
                </a:lnTo>
                <a:lnTo>
                  <a:pt x="169379" y="231139"/>
                </a:lnTo>
                <a:lnTo>
                  <a:pt x="166738" y="228599"/>
                </a:lnTo>
                <a:close/>
              </a:path>
              <a:path w="304800" h="400050">
                <a:moveTo>
                  <a:pt x="133553" y="207009"/>
                </a:moveTo>
                <a:lnTo>
                  <a:pt x="130911" y="207009"/>
                </a:lnTo>
                <a:lnTo>
                  <a:pt x="116291" y="227329"/>
                </a:lnTo>
                <a:lnTo>
                  <a:pt x="109668" y="237489"/>
                </a:lnTo>
                <a:lnTo>
                  <a:pt x="104348" y="247649"/>
                </a:lnTo>
                <a:lnTo>
                  <a:pt x="132681" y="247649"/>
                </a:lnTo>
                <a:lnTo>
                  <a:pt x="134450" y="243839"/>
                </a:lnTo>
                <a:lnTo>
                  <a:pt x="124252" y="243839"/>
                </a:lnTo>
                <a:lnTo>
                  <a:pt x="122949" y="241299"/>
                </a:lnTo>
                <a:lnTo>
                  <a:pt x="121610" y="240029"/>
                </a:lnTo>
                <a:lnTo>
                  <a:pt x="118968" y="240029"/>
                </a:lnTo>
                <a:lnTo>
                  <a:pt x="125591" y="226059"/>
                </a:lnTo>
                <a:lnTo>
                  <a:pt x="133553" y="209549"/>
                </a:lnTo>
                <a:lnTo>
                  <a:pt x="134886" y="208279"/>
                </a:lnTo>
                <a:lnTo>
                  <a:pt x="133553" y="207009"/>
                </a:lnTo>
                <a:close/>
              </a:path>
              <a:path w="304800" h="400050">
                <a:moveTo>
                  <a:pt x="145491" y="213359"/>
                </a:moveTo>
                <a:lnTo>
                  <a:pt x="144195" y="213359"/>
                </a:lnTo>
                <a:lnTo>
                  <a:pt x="142849" y="214629"/>
                </a:lnTo>
                <a:lnTo>
                  <a:pt x="124252" y="243839"/>
                </a:lnTo>
                <a:lnTo>
                  <a:pt x="134450" y="243839"/>
                </a:lnTo>
                <a:lnTo>
                  <a:pt x="146837" y="217169"/>
                </a:lnTo>
                <a:lnTo>
                  <a:pt x="146837" y="214629"/>
                </a:lnTo>
                <a:lnTo>
                  <a:pt x="145491" y="213359"/>
                </a:lnTo>
                <a:close/>
              </a:path>
              <a:path w="304800" h="400050">
                <a:moveTo>
                  <a:pt x="182010" y="152399"/>
                </a:moveTo>
                <a:lnTo>
                  <a:pt x="153454" y="152399"/>
                </a:lnTo>
                <a:lnTo>
                  <a:pt x="169379" y="160019"/>
                </a:lnTo>
                <a:lnTo>
                  <a:pt x="170713" y="165099"/>
                </a:lnTo>
                <a:lnTo>
                  <a:pt x="172059" y="166369"/>
                </a:lnTo>
                <a:lnTo>
                  <a:pt x="174701" y="166369"/>
                </a:lnTo>
                <a:lnTo>
                  <a:pt x="182664" y="176529"/>
                </a:lnTo>
                <a:lnTo>
                  <a:pt x="187985" y="186689"/>
                </a:lnTo>
                <a:lnTo>
                  <a:pt x="189318" y="199389"/>
                </a:lnTo>
                <a:lnTo>
                  <a:pt x="189318" y="210819"/>
                </a:lnTo>
                <a:lnTo>
                  <a:pt x="185343" y="220979"/>
                </a:lnTo>
                <a:lnTo>
                  <a:pt x="180022" y="232409"/>
                </a:lnTo>
                <a:lnTo>
                  <a:pt x="174701" y="238759"/>
                </a:lnTo>
                <a:lnTo>
                  <a:pt x="169379" y="243839"/>
                </a:lnTo>
                <a:lnTo>
                  <a:pt x="205244" y="243839"/>
                </a:lnTo>
                <a:lnTo>
                  <a:pt x="194602" y="236219"/>
                </a:lnTo>
                <a:lnTo>
                  <a:pt x="201256" y="226059"/>
                </a:lnTo>
                <a:lnTo>
                  <a:pt x="203898" y="212089"/>
                </a:lnTo>
                <a:lnTo>
                  <a:pt x="203898" y="199389"/>
                </a:lnTo>
                <a:lnTo>
                  <a:pt x="202603" y="186689"/>
                </a:lnTo>
                <a:lnTo>
                  <a:pt x="198589" y="175259"/>
                </a:lnTo>
                <a:lnTo>
                  <a:pt x="193306" y="166369"/>
                </a:lnTo>
                <a:lnTo>
                  <a:pt x="186639" y="156209"/>
                </a:lnTo>
                <a:lnTo>
                  <a:pt x="182010" y="152399"/>
                </a:lnTo>
                <a:close/>
              </a:path>
              <a:path w="304800" h="400050">
                <a:moveTo>
                  <a:pt x="105686" y="234949"/>
                </a:moveTo>
                <a:lnTo>
                  <a:pt x="87086" y="234949"/>
                </a:lnTo>
                <a:lnTo>
                  <a:pt x="87086" y="236219"/>
                </a:lnTo>
                <a:lnTo>
                  <a:pt x="105686" y="236219"/>
                </a:lnTo>
                <a:lnTo>
                  <a:pt x="105686" y="234949"/>
                </a:lnTo>
                <a:close/>
              </a:path>
              <a:path w="304800" h="400050">
                <a:moveTo>
                  <a:pt x="121610" y="185419"/>
                </a:moveTo>
                <a:lnTo>
                  <a:pt x="108329" y="191769"/>
                </a:lnTo>
                <a:lnTo>
                  <a:pt x="96386" y="200659"/>
                </a:lnTo>
                <a:lnTo>
                  <a:pt x="85783" y="209549"/>
                </a:lnTo>
                <a:lnTo>
                  <a:pt x="76483" y="220979"/>
                </a:lnTo>
                <a:lnTo>
                  <a:pt x="91066" y="220979"/>
                </a:lnTo>
                <a:lnTo>
                  <a:pt x="97726" y="212089"/>
                </a:lnTo>
                <a:lnTo>
                  <a:pt x="105686" y="204469"/>
                </a:lnTo>
                <a:lnTo>
                  <a:pt x="114988" y="198119"/>
                </a:lnTo>
                <a:lnTo>
                  <a:pt x="124252" y="190499"/>
                </a:lnTo>
                <a:lnTo>
                  <a:pt x="125591" y="189229"/>
                </a:lnTo>
                <a:lnTo>
                  <a:pt x="124252" y="187959"/>
                </a:lnTo>
                <a:lnTo>
                  <a:pt x="124252" y="186689"/>
                </a:lnTo>
                <a:lnTo>
                  <a:pt x="121610" y="185419"/>
                </a:lnTo>
                <a:close/>
              </a:path>
              <a:path w="304800" h="400050">
                <a:moveTo>
                  <a:pt x="95048" y="219709"/>
                </a:moveTo>
                <a:lnTo>
                  <a:pt x="93745" y="219709"/>
                </a:lnTo>
                <a:lnTo>
                  <a:pt x="91066" y="220979"/>
                </a:lnTo>
                <a:lnTo>
                  <a:pt x="96386" y="220979"/>
                </a:lnTo>
                <a:lnTo>
                  <a:pt x="95048" y="219709"/>
                </a:lnTo>
                <a:close/>
              </a:path>
              <a:path w="304800" h="400050">
                <a:moveTo>
                  <a:pt x="126930" y="196849"/>
                </a:moveTo>
                <a:lnTo>
                  <a:pt x="124252" y="196849"/>
                </a:lnTo>
                <a:lnTo>
                  <a:pt x="101706" y="217169"/>
                </a:lnTo>
                <a:lnTo>
                  <a:pt x="96386" y="220979"/>
                </a:lnTo>
                <a:lnTo>
                  <a:pt x="110760" y="220979"/>
                </a:lnTo>
                <a:lnTo>
                  <a:pt x="128231" y="200659"/>
                </a:lnTo>
                <a:lnTo>
                  <a:pt x="128231" y="198119"/>
                </a:lnTo>
                <a:lnTo>
                  <a:pt x="126930" y="196849"/>
                </a:lnTo>
                <a:close/>
              </a:path>
              <a:path w="304800" h="400050">
                <a:moveTo>
                  <a:pt x="118968" y="166369"/>
                </a:moveTo>
                <a:lnTo>
                  <a:pt x="117629" y="166369"/>
                </a:lnTo>
                <a:lnTo>
                  <a:pt x="96386" y="176529"/>
                </a:lnTo>
                <a:lnTo>
                  <a:pt x="87086" y="184149"/>
                </a:lnTo>
                <a:lnTo>
                  <a:pt x="79124" y="194309"/>
                </a:lnTo>
                <a:lnTo>
                  <a:pt x="93205" y="194309"/>
                </a:lnTo>
                <a:lnTo>
                  <a:pt x="96386" y="190499"/>
                </a:lnTo>
                <a:lnTo>
                  <a:pt x="108329" y="179069"/>
                </a:lnTo>
                <a:lnTo>
                  <a:pt x="120271" y="168909"/>
                </a:lnTo>
                <a:lnTo>
                  <a:pt x="120271" y="167639"/>
                </a:lnTo>
                <a:lnTo>
                  <a:pt x="118968" y="166369"/>
                </a:lnTo>
                <a:close/>
              </a:path>
              <a:path w="304800" h="400050">
                <a:moveTo>
                  <a:pt x="164664" y="15239"/>
                </a:moveTo>
                <a:lnTo>
                  <a:pt x="142849" y="15239"/>
                </a:lnTo>
                <a:lnTo>
                  <a:pt x="146837" y="17779"/>
                </a:lnTo>
                <a:lnTo>
                  <a:pt x="149479" y="20319"/>
                </a:lnTo>
                <a:lnTo>
                  <a:pt x="149479" y="27939"/>
                </a:lnTo>
                <a:lnTo>
                  <a:pt x="146837" y="34289"/>
                </a:lnTo>
                <a:lnTo>
                  <a:pt x="144195" y="38099"/>
                </a:lnTo>
                <a:lnTo>
                  <a:pt x="140169" y="40639"/>
                </a:lnTo>
                <a:lnTo>
                  <a:pt x="136194" y="41909"/>
                </a:lnTo>
                <a:lnTo>
                  <a:pt x="169748" y="41909"/>
                </a:lnTo>
                <a:lnTo>
                  <a:pt x="170713" y="39369"/>
                </a:lnTo>
                <a:lnTo>
                  <a:pt x="170713" y="30479"/>
                </a:lnTo>
                <a:lnTo>
                  <a:pt x="168071" y="22859"/>
                </a:lnTo>
                <a:lnTo>
                  <a:pt x="164664" y="15239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bk object 25"/>
          <p:cNvSpPr/>
          <p:nvPr/>
        </p:nvSpPr>
        <p:spPr>
          <a:xfrm>
            <a:off x="961169" y="4998745"/>
            <a:ext cx="618067" cy="144780"/>
          </a:xfrm>
          <a:custGeom>
            <a:avLst/>
            <a:gdLst/>
            <a:ahLst/>
            <a:cxnLst/>
            <a:rect l="l" t="t" r="r" b="b"/>
            <a:pathLst>
              <a:path w="463550" h="144779">
                <a:moveTo>
                  <a:pt x="383095" y="54778"/>
                </a:moveTo>
                <a:lnTo>
                  <a:pt x="370611" y="56836"/>
                </a:lnTo>
                <a:lnTo>
                  <a:pt x="365391" y="57878"/>
                </a:lnTo>
                <a:lnTo>
                  <a:pt x="360197" y="61992"/>
                </a:lnTo>
                <a:lnTo>
                  <a:pt x="356019" y="64077"/>
                </a:lnTo>
                <a:lnTo>
                  <a:pt x="352907" y="68219"/>
                </a:lnTo>
                <a:lnTo>
                  <a:pt x="348729" y="75432"/>
                </a:lnTo>
                <a:lnTo>
                  <a:pt x="345605" y="84731"/>
                </a:lnTo>
                <a:lnTo>
                  <a:pt x="345605" y="99214"/>
                </a:lnTo>
                <a:lnTo>
                  <a:pt x="368515" y="124010"/>
                </a:lnTo>
                <a:lnTo>
                  <a:pt x="371627" y="124010"/>
                </a:lnTo>
                <a:lnTo>
                  <a:pt x="378929" y="121954"/>
                </a:lnTo>
                <a:lnTo>
                  <a:pt x="390397" y="116796"/>
                </a:lnTo>
                <a:lnTo>
                  <a:pt x="402882" y="112655"/>
                </a:lnTo>
                <a:lnTo>
                  <a:pt x="409117" y="108512"/>
                </a:lnTo>
                <a:lnTo>
                  <a:pt x="368515" y="108512"/>
                </a:lnTo>
                <a:lnTo>
                  <a:pt x="364337" y="106456"/>
                </a:lnTo>
                <a:lnTo>
                  <a:pt x="362267" y="103356"/>
                </a:lnTo>
                <a:lnTo>
                  <a:pt x="359143" y="94057"/>
                </a:lnTo>
                <a:lnTo>
                  <a:pt x="359143" y="87830"/>
                </a:lnTo>
                <a:lnTo>
                  <a:pt x="395579" y="66133"/>
                </a:lnTo>
                <a:lnTo>
                  <a:pt x="406006" y="66133"/>
                </a:lnTo>
                <a:lnTo>
                  <a:pt x="406006" y="63035"/>
                </a:lnTo>
                <a:lnTo>
                  <a:pt x="400773" y="59935"/>
                </a:lnTo>
                <a:lnTo>
                  <a:pt x="394538" y="57878"/>
                </a:lnTo>
                <a:lnTo>
                  <a:pt x="389343" y="55793"/>
                </a:lnTo>
                <a:lnTo>
                  <a:pt x="383095" y="54778"/>
                </a:lnTo>
                <a:close/>
              </a:path>
              <a:path w="463550" h="144779">
                <a:moveTo>
                  <a:pt x="407022" y="96114"/>
                </a:moveTo>
                <a:lnTo>
                  <a:pt x="402882" y="97157"/>
                </a:lnTo>
                <a:lnTo>
                  <a:pt x="395579" y="99214"/>
                </a:lnTo>
                <a:lnTo>
                  <a:pt x="381000" y="105413"/>
                </a:lnTo>
                <a:lnTo>
                  <a:pt x="376859" y="107469"/>
                </a:lnTo>
                <a:lnTo>
                  <a:pt x="372681" y="108512"/>
                </a:lnTo>
                <a:lnTo>
                  <a:pt x="409117" y="108512"/>
                </a:lnTo>
                <a:lnTo>
                  <a:pt x="413296" y="104371"/>
                </a:lnTo>
                <a:lnTo>
                  <a:pt x="414312" y="102313"/>
                </a:lnTo>
                <a:lnTo>
                  <a:pt x="412241" y="98172"/>
                </a:lnTo>
                <a:lnTo>
                  <a:pt x="410146" y="97157"/>
                </a:lnTo>
                <a:lnTo>
                  <a:pt x="407022" y="96114"/>
                </a:lnTo>
                <a:close/>
              </a:path>
              <a:path w="463550" h="144779">
                <a:moveTo>
                  <a:pt x="440334" y="12395"/>
                </a:moveTo>
                <a:lnTo>
                  <a:pt x="422656" y="12395"/>
                </a:lnTo>
                <a:lnTo>
                  <a:pt x="424726" y="13411"/>
                </a:lnTo>
                <a:lnTo>
                  <a:pt x="425780" y="14452"/>
                </a:lnTo>
                <a:lnTo>
                  <a:pt x="424726" y="16510"/>
                </a:lnTo>
                <a:lnTo>
                  <a:pt x="423684" y="18599"/>
                </a:lnTo>
                <a:lnTo>
                  <a:pt x="418490" y="24798"/>
                </a:lnTo>
                <a:lnTo>
                  <a:pt x="400773" y="48580"/>
                </a:lnTo>
                <a:lnTo>
                  <a:pt x="400773" y="50637"/>
                </a:lnTo>
                <a:lnTo>
                  <a:pt x="399757" y="52693"/>
                </a:lnTo>
                <a:lnTo>
                  <a:pt x="400773" y="55793"/>
                </a:lnTo>
                <a:lnTo>
                  <a:pt x="403898" y="57878"/>
                </a:lnTo>
                <a:lnTo>
                  <a:pt x="407022" y="58892"/>
                </a:lnTo>
                <a:lnTo>
                  <a:pt x="420560" y="58892"/>
                </a:lnTo>
                <a:lnTo>
                  <a:pt x="461175" y="49594"/>
                </a:lnTo>
                <a:lnTo>
                  <a:pt x="463245" y="46494"/>
                </a:lnTo>
                <a:lnTo>
                  <a:pt x="463245" y="45479"/>
                </a:lnTo>
                <a:lnTo>
                  <a:pt x="420560" y="45479"/>
                </a:lnTo>
                <a:lnTo>
                  <a:pt x="433044" y="28940"/>
                </a:lnTo>
                <a:lnTo>
                  <a:pt x="436168" y="23755"/>
                </a:lnTo>
                <a:lnTo>
                  <a:pt x="439318" y="19641"/>
                </a:lnTo>
                <a:lnTo>
                  <a:pt x="440334" y="13411"/>
                </a:lnTo>
                <a:lnTo>
                  <a:pt x="440334" y="12395"/>
                </a:lnTo>
                <a:close/>
              </a:path>
              <a:path w="463550" h="144779">
                <a:moveTo>
                  <a:pt x="458050" y="39253"/>
                </a:moveTo>
                <a:lnTo>
                  <a:pt x="447636" y="41338"/>
                </a:lnTo>
                <a:lnTo>
                  <a:pt x="436168" y="43395"/>
                </a:lnTo>
                <a:lnTo>
                  <a:pt x="420560" y="45479"/>
                </a:lnTo>
                <a:lnTo>
                  <a:pt x="463245" y="45479"/>
                </a:lnTo>
                <a:lnTo>
                  <a:pt x="463245" y="43395"/>
                </a:lnTo>
                <a:lnTo>
                  <a:pt x="462216" y="41338"/>
                </a:lnTo>
                <a:lnTo>
                  <a:pt x="458050" y="39253"/>
                </a:lnTo>
                <a:close/>
              </a:path>
              <a:path w="463550" h="144779">
                <a:moveTo>
                  <a:pt x="402882" y="6197"/>
                </a:moveTo>
                <a:lnTo>
                  <a:pt x="399757" y="6197"/>
                </a:lnTo>
                <a:lnTo>
                  <a:pt x="397662" y="8255"/>
                </a:lnTo>
                <a:lnTo>
                  <a:pt x="396633" y="9296"/>
                </a:lnTo>
                <a:lnTo>
                  <a:pt x="396633" y="12395"/>
                </a:lnTo>
                <a:lnTo>
                  <a:pt x="397662" y="15494"/>
                </a:lnTo>
                <a:lnTo>
                  <a:pt x="398703" y="16510"/>
                </a:lnTo>
                <a:lnTo>
                  <a:pt x="400773" y="17551"/>
                </a:lnTo>
                <a:lnTo>
                  <a:pt x="407022" y="17551"/>
                </a:lnTo>
                <a:lnTo>
                  <a:pt x="417436" y="13411"/>
                </a:lnTo>
                <a:lnTo>
                  <a:pt x="422656" y="12395"/>
                </a:lnTo>
                <a:lnTo>
                  <a:pt x="440334" y="12395"/>
                </a:lnTo>
                <a:lnTo>
                  <a:pt x="440334" y="11353"/>
                </a:lnTo>
                <a:lnTo>
                  <a:pt x="439318" y="8255"/>
                </a:lnTo>
                <a:lnTo>
                  <a:pt x="438259" y="7213"/>
                </a:lnTo>
                <a:lnTo>
                  <a:pt x="404952" y="7213"/>
                </a:lnTo>
                <a:lnTo>
                  <a:pt x="402882" y="6197"/>
                </a:lnTo>
                <a:close/>
              </a:path>
              <a:path w="463550" h="144779">
                <a:moveTo>
                  <a:pt x="422656" y="0"/>
                </a:moveTo>
                <a:lnTo>
                  <a:pt x="417436" y="0"/>
                </a:lnTo>
                <a:lnTo>
                  <a:pt x="412241" y="2057"/>
                </a:lnTo>
                <a:lnTo>
                  <a:pt x="408076" y="4114"/>
                </a:lnTo>
                <a:lnTo>
                  <a:pt x="404952" y="6197"/>
                </a:lnTo>
                <a:lnTo>
                  <a:pt x="404952" y="7213"/>
                </a:lnTo>
                <a:lnTo>
                  <a:pt x="438259" y="7213"/>
                </a:lnTo>
                <a:lnTo>
                  <a:pt x="436168" y="5156"/>
                </a:lnTo>
                <a:lnTo>
                  <a:pt x="432028" y="2057"/>
                </a:lnTo>
                <a:lnTo>
                  <a:pt x="427850" y="1016"/>
                </a:lnTo>
                <a:lnTo>
                  <a:pt x="422656" y="0"/>
                </a:lnTo>
                <a:close/>
              </a:path>
              <a:path w="463550" h="144779">
                <a:moveTo>
                  <a:pt x="187388" y="78531"/>
                </a:moveTo>
                <a:lnTo>
                  <a:pt x="174878" y="81631"/>
                </a:lnTo>
                <a:lnTo>
                  <a:pt x="158216" y="83717"/>
                </a:lnTo>
                <a:lnTo>
                  <a:pt x="141592" y="87830"/>
                </a:lnTo>
                <a:lnTo>
                  <a:pt x="138468" y="90958"/>
                </a:lnTo>
                <a:lnTo>
                  <a:pt x="138468" y="96114"/>
                </a:lnTo>
                <a:lnTo>
                  <a:pt x="139484" y="98172"/>
                </a:lnTo>
                <a:lnTo>
                  <a:pt x="141592" y="99214"/>
                </a:lnTo>
                <a:lnTo>
                  <a:pt x="143662" y="99214"/>
                </a:lnTo>
                <a:lnTo>
                  <a:pt x="188417" y="94057"/>
                </a:lnTo>
                <a:lnTo>
                  <a:pt x="199885" y="87830"/>
                </a:lnTo>
                <a:lnTo>
                  <a:pt x="199885" y="83717"/>
                </a:lnTo>
                <a:lnTo>
                  <a:pt x="198831" y="81631"/>
                </a:lnTo>
                <a:lnTo>
                  <a:pt x="195706" y="80617"/>
                </a:lnTo>
                <a:lnTo>
                  <a:pt x="193636" y="79574"/>
                </a:lnTo>
                <a:lnTo>
                  <a:pt x="187388" y="78531"/>
                </a:lnTo>
                <a:close/>
              </a:path>
              <a:path w="463550" h="144779">
                <a:moveTo>
                  <a:pt x="196761" y="117811"/>
                </a:moveTo>
                <a:lnTo>
                  <a:pt x="192582" y="117811"/>
                </a:lnTo>
                <a:lnTo>
                  <a:pt x="180098" y="120911"/>
                </a:lnTo>
                <a:lnTo>
                  <a:pt x="155092" y="125053"/>
                </a:lnTo>
                <a:lnTo>
                  <a:pt x="143662" y="128151"/>
                </a:lnTo>
                <a:lnTo>
                  <a:pt x="141592" y="130209"/>
                </a:lnTo>
                <a:lnTo>
                  <a:pt x="140538" y="132294"/>
                </a:lnTo>
                <a:lnTo>
                  <a:pt x="140538" y="135393"/>
                </a:lnTo>
                <a:lnTo>
                  <a:pt x="143662" y="136436"/>
                </a:lnTo>
                <a:lnTo>
                  <a:pt x="149898" y="137451"/>
                </a:lnTo>
                <a:lnTo>
                  <a:pt x="169684" y="137451"/>
                </a:lnTo>
                <a:lnTo>
                  <a:pt x="183222" y="134351"/>
                </a:lnTo>
                <a:lnTo>
                  <a:pt x="195706" y="131251"/>
                </a:lnTo>
                <a:lnTo>
                  <a:pt x="197777" y="130209"/>
                </a:lnTo>
                <a:lnTo>
                  <a:pt x="199885" y="129194"/>
                </a:lnTo>
                <a:lnTo>
                  <a:pt x="200901" y="127110"/>
                </a:lnTo>
                <a:lnTo>
                  <a:pt x="201955" y="125053"/>
                </a:lnTo>
                <a:lnTo>
                  <a:pt x="200901" y="120911"/>
                </a:lnTo>
                <a:lnTo>
                  <a:pt x="198831" y="118854"/>
                </a:lnTo>
                <a:lnTo>
                  <a:pt x="196761" y="117811"/>
                </a:lnTo>
                <a:close/>
              </a:path>
              <a:path w="463550" h="144779">
                <a:moveTo>
                  <a:pt x="252984" y="71319"/>
                </a:moveTo>
                <a:lnTo>
                  <a:pt x="251929" y="71319"/>
                </a:lnTo>
                <a:lnTo>
                  <a:pt x="249834" y="72332"/>
                </a:lnTo>
                <a:lnTo>
                  <a:pt x="245681" y="82674"/>
                </a:lnTo>
                <a:lnTo>
                  <a:pt x="244640" y="94057"/>
                </a:lnTo>
                <a:lnTo>
                  <a:pt x="243585" y="104371"/>
                </a:lnTo>
                <a:lnTo>
                  <a:pt x="254000" y="140550"/>
                </a:lnTo>
                <a:lnTo>
                  <a:pt x="257124" y="139536"/>
                </a:lnTo>
                <a:lnTo>
                  <a:pt x="261289" y="137451"/>
                </a:lnTo>
                <a:lnTo>
                  <a:pt x="262343" y="134351"/>
                </a:lnTo>
                <a:lnTo>
                  <a:pt x="261289" y="131251"/>
                </a:lnTo>
                <a:lnTo>
                  <a:pt x="259219" y="117811"/>
                </a:lnTo>
                <a:lnTo>
                  <a:pt x="258165" y="103356"/>
                </a:lnTo>
                <a:lnTo>
                  <a:pt x="259219" y="94057"/>
                </a:lnTo>
                <a:lnTo>
                  <a:pt x="261289" y="87830"/>
                </a:lnTo>
                <a:lnTo>
                  <a:pt x="271703" y="79574"/>
                </a:lnTo>
                <a:lnTo>
                  <a:pt x="277952" y="78531"/>
                </a:lnTo>
                <a:lnTo>
                  <a:pt x="302243" y="78531"/>
                </a:lnTo>
                <a:lnTo>
                  <a:pt x="302920" y="77518"/>
                </a:lnTo>
                <a:lnTo>
                  <a:pt x="305021" y="75432"/>
                </a:lnTo>
                <a:lnTo>
                  <a:pt x="255054" y="75432"/>
                </a:lnTo>
                <a:lnTo>
                  <a:pt x="254000" y="72332"/>
                </a:lnTo>
                <a:lnTo>
                  <a:pt x="252984" y="71319"/>
                </a:lnTo>
                <a:close/>
              </a:path>
              <a:path w="463550" h="144779">
                <a:moveTo>
                  <a:pt x="329996" y="72332"/>
                </a:moveTo>
                <a:lnTo>
                  <a:pt x="314388" y="72332"/>
                </a:lnTo>
                <a:lnTo>
                  <a:pt x="315417" y="74418"/>
                </a:lnTo>
                <a:lnTo>
                  <a:pt x="315417" y="80617"/>
                </a:lnTo>
                <a:lnTo>
                  <a:pt x="317512" y="97157"/>
                </a:lnTo>
                <a:lnTo>
                  <a:pt x="320636" y="113698"/>
                </a:lnTo>
                <a:lnTo>
                  <a:pt x="322706" y="119896"/>
                </a:lnTo>
                <a:lnTo>
                  <a:pt x="324802" y="127110"/>
                </a:lnTo>
                <a:lnTo>
                  <a:pt x="327926" y="133308"/>
                </a:lnTo>
                <a:lnTo>
                  <a:pt x="329996" y="135393"/>
                </a:lnTo>
                <a:lnTo>
                  <a:pt x="333121" y="136436"/>
                </a:lnTo>
                <a:lnTo>
                  <a:pt x="336245" y="136436"/>
                </a:lnTo>
                <a:lnTo>
                  <a:pt x="340410" y="134351"/>
                </a:lnTo>
                <a:lnTo>
                  <a:pt x="341439" y="132294"/>
                </a:lnTo>
                <a:lnTo>
                  <a:pt x="342493" y="129194"/>
                </a:lnTo>
                <a:lnTo>
                  <a:pt x="340410" y="126095"/>
                </a:lnTo>
                <a:lnTo>
                  <a:pt x="338315" y="124010"/>
                </a:lnTo>
                <a:lnTo>
                  <a:pt x="337299" y="119896"/>
                </a:lnTo>
                <a:lnTo>
                  <a:pt x="335191" y="114711"/>
                </a:lnTo>
                <a:lnTo>
                  <a:pt x="334175" y="106456"/>
                </a:lnTo>
                <a:lnTo>
                  <a:pt x="331050" y="94057"/>
                </a:lnTo>
                <a:lnTo>
                  <a:pt x="329996" y="80617"/>
                </a:lnTo>
                <a:lnTo>
                  <a:pt x="329996" y="72332"/>
                </a:lnTo>
                <a:close/>
              </a:path>
              <a:path w="463550" h="144779">
                <a:moveTo>
                  <a:pt x="302243" y="78531"/>
                </a:moveTo>
                <a:lnTo>
                  <a:pt x="277952" y="78531"/>
                </a:lnTo>
                <a:lnTo>
                  <a:pt x="280022" y="114711"/>
                </a:lnTo>
                <a:lnTo>
                  <a:pt x="282117" y="118854"/>
                </a:lnTo>
                <a:lnTo>
                  <a:pt x="284200" y="120911"/>
                </a:lnTo>
                <a:lnTo>
                  <a:pt x="287312" y="120911"/>
                </a:lnTo>
                <a:lnTo>
                  <a:pt x="289394" y="121954"/>
                </a:lnTo>
                <a:lnTo>
                  <a:pt x="291490" y="120911"/>
                </a:lnTo>
                <a:lnTo>
                  <a:pt x="292506" y="118854"/>
                </a:lnTo>
                <a:lnTo>
                  <a:pt x="293560" y="116796"/>
                </a:lnTo>
                <a:lnTo>
                  <a:pt x="296684" y="100256"/>
                </a:lnTo>
                <a:lnTo>
                  <a:pt x="299808" y="84731"/>
                </a:lnTo>
                <a:lnTo>
                  <a:pt x="300850" y="80617"/>
                </a:lnTo>
                <a:lnTo>
                  <a:pt x="302243" y="78531"/>
                </a:lnTo>
                <a:close/>
              </a:path>
              <a:path w="463550" h="144779">
                <a:moveTo>
                  <a:pt x="282117" y="65092"/>
                </a:moveTo>
                <a:lnTo>
                  <a:pt x="272732" y="65092"/>
                </a:lnTo>
                <a:lnTo>
                  <a:pt x="269608" y="66133"/>
                </a:lnTo>
                <a:lnTo>
                  <a:pt x="261289" y="70276"/>
                </a:lnTo>
                <a:lnTo>
                  <a:pt x="255054" y="75432"/>
                </a:lnTo>
                <a:lnTo>
                  <a:pt x="305021" y="75432"/>
                </a:lnTo>
                <a:lnTo>
                  <a:pt x="306044" y="74418"/>
                </a:lnTo>
                <a:lnTo>
                  <a:pt x="309168" y="72332"/>
                </a:lnTo>
                <a:lnTo>
                  <a:pt x="329996" y="72332"/>
                </a:lnTo>
                <a:lnTo>
                  <a:pt x="329996" y="71319"/>
                </a:lnTo>
                <a:lnTo>
                  <a:pt x="329734" y="70276"/>
                </a:lnTo>
                <a:lnTo>
                  <a:pt x="290436" y="70276"/>
                </a:lnTo>
                <a:lnTo>
                  <a:pt x="289394" y="67176"/>
                </a:lnTo>
                <a:lnTo>
                  <a:pt x="286270" y="66133"/>
                </a:lnTo>
                <a:lnTo>
                  <a:pt x="282117" y="65092"/>
                </a:lnTo>
                <a:close/>
              </a:path>
              <a:path w="463550" h="144779">
                <a:moveTo>
                  <a:pt x="314388" y="57878"/>
                </a:moveTo>
                <a:lnTo>
                  <a:pt x="306044" y="58892"/>
                </a:lnTo>
                <a:lnTo>
                  <a:pt x="299808" y="60977"/>
                </a:lnTo>
                <a:lnTo>
                  <a:pt x="294614" y="65092"/>
                </a:lnTo>
                <a:lnTo>
                  <a:pt x="290436" y="70276"/>
                </a:lnTo>
                <a:lnTo>
                  <a:pt x="329734" y="70276"/>
                </a:lnTo>
                <a:lnTo>
                  <a:pt x="328955" y="67176"/>
                </a:lnTo>
                <a:lnTo>
                  <a:pt x="325831" y="64077"/>
                </a:lnTo>
                <a:lnTo>
                  <a:pt x="320636" y="59935"/>
                </a:lnTo>
                <a:lnTo>
                  <a:pt x="314388" y="57878"/>
                </a:lnTo>
                <a:close/>
              </a:path>
              <a:path w="463550" h="144779">
                <a:moveTo>
                  <a:pt x="61417" y="36154"/>
                </a:moveTo>
                <a:lnTo>
                  <a:pt x="49974" y="36154"/>
                </a:lnTo>
                <a:lnTo>
                  <a:pt x="43738" y="38238"/>
                </a:lnTo>
                <a:lnTo>
                  <a:pt x="21856" y="42353"/>
                </a:lnTo>
                <a:lnTo>
                  <a:pt x="10414" y="46494"/>
                </a:lnTo>
                <a:lnTo>
                  <a:pt x="5194" y="48580"/>
                </a:lnTo>
                <a:lnTo>
                  <a:pt x="1054" y="51680"/>
                </a:lnTo>
                <a:lnTo>
                  <a:pt x="0" y="53736"/>
                </a:lnTo>
                <a:lnTo>
                  <a:pt x="0" y="55793"/>
                </a:lnTo>
                <a:lnTo>
                  <a:pt x="1054" y="56836"/>
                </a:lnTo>
                <a:lnTo>
                  <a:pt x="3124" y="57878"/>
                </a:lnTo>
                <a:lnTo>
                  <a:pt x="2070" y="66133"/>
                </a:lnTo>
                <a:lnTo>
                  <a:pt x="2138" y="106456"/>
                </a:lnTo>
                <a:lnTo>
                  <a:pt x="3397" y="144754"/>
                </a:lnTo>
                <a:lnTo>
                  <a:pt x="18964" y="144754"/>
                </a:lnTo>
                <a:lnTo>
                  <a:pt x="17678" y="115754"/>
                </a:lnTo>
                <a:lnTo>
                  <a:pt x="23952" y="115754"/>
                </a:lnTo>
                <a:lnTo>
                  <a:pt x="29146" y="114711"/>
                </a:lnTo>
                <a:lnTo>
                  <a:pt x="40589" y="111612"/>
                </a:lnTo>
                <a:lnTo>
                  <a:pt x="69761" y="105413"/>
                </a:lnTo>
                <a:lnTo>
                  <a:pt x="75990" y="105413"/>
                </a:lnTo>
                <a:lnTo>
                  <a:pt x="78079" y="104371"/>
                </a:lnTo>
                <a:lnTo>
                  <a:pt x="79120" y="103356"/>
                </a:lnTo>
                <a:lnTo>
                  <a:pt x="79817" y="102313"/>
                </a:lnTo>
                <a:lnTo>
                  <a:pt x="17678" y="102313"/>
                </a:lnTo>
                <a:lnTo>
                  <a:pt x="16662" y="78531"/>
                </a:lnTo>
                <a:lnTo>
                  <a:pt x="16662" y="69234"/>
                </a:lnTo>
                <a:lnTo>
                  <a:pt x="15608" y="58892"/>
                </a:lnTo>
                <a:lnTo>
                  <a:pt x="30200" y="55793"/>
                </a:lnTo>
                <a:lnTo>
                  <a:pt x="45808" y="51680"/>
                </a:lnTo>
                <a:lnTo>
                  <a:pt x="51003" y="50637"/>
                </a:lnTo>
                <a:lnTo>
                  <a:pt x="77049" y="50637"/>
                </a:lnTo>
                <a:lnTo>
                  <a:pt x="87439" y="45479"/>
                </a:lnTo>
                <a:lnTo>
                  <a:pt x="88493" y="44437"/>
                </a:lnTo>
                <a:lnTo>
                  <a:pt x="89534" y="40295"/>
                </a:lnTo>
                <a:lnTo>
                  <a:pt x="89017" y="38238"/>
                </a:lnTo>
                <a:lnTo>
                  <a:pt x="67665" y="38238"/>
                </a:lnTo>
                <a:lnTo>
                  <a:pt x="61417" y="36154"/>
                </a:lnTo>
                <a:close/>
              </a:path>
              <a:path w="463550" h="144779">
                <a:moveTo>
                  <a:pt x="75990" y="105413"/>
                </a:moveTo>
                <a:lnTo>
                  <a:pt x="69761" y="105413"/>
                </a:lnTo>
                <a:lnTo>
                  <a:pt x="70777" y="106456"/>
                </a:lnTo>
                <a:lnTo>
                  <a:pt x="73901" y="106456"/>
                </a:lnTo>
                <a:lnTo>
                  <a:pt x="75990" y="105413"/>
                </a:lnTo>
                <a:close/>
              </a:path>
              <a:path w="463550" h="144779">
                <a:moveTo>
                  <a:pt x="77025" y="88873"/>
                </a:moveTo>
                <a:lnTo>
                  <a:pt x="71831" y="88873"/>
                </a:lnTo>
                <a:lnTo>
                  <a:pt x="40589" y="97157"/>
                </a:lnTo>
                <a:lnTo>
                  <a:pt x="29146" y="99214"/>
                </a:lnTo>
                <a:lnTo>
                  <a:pt x="22910" y="101271"/>
                </a:lnTo>
                <a:lnTo>
                  <a:pt x="17678" y="102313"/>
                </a:lnTo>
                <a:lnTo>
                  <a:pt x="79817" y="102313"/>
                </a:lnTo>
                <a:lnTo>
                  <a:pt x="81191" y="100256"/>
                </a:lnTo>
                <a:lnTo>
                  <a:pt x="82245" y="98172"/>
                </a:lnTo>
                <a:lnTo>
                  <a:pt x="82245" y="96114"/>
                </a:lnTo>
                <a:lnTo>
                  <a:pt x="80149" y="91973"/>
                </a:lnTo>
                <a:lnTo>
                  <a:pt x="77025" y="88873"/>
                </a:lnTo>
                <a:close/>
              </a:path>
              <a:path w="463550" h="144779">
                <a:moveTo>
                  <a:pt x="77049" y="50637"/>
                </a:moveTo>
                <a:lnTo>
                  <a:pt x="58292" y="50637"/>
                </a:lnTo>
                <a:lnTo>
                  <a:pt x="61417" y="52693"/>
                </a:lnTo>
                <a:lnTo>
                  <a:pt x="65582" y="54778"/>
                </a:lnTo>
                <a:lnTo>
                  <a:pt x="68706" y="54778"/>
                </a:lnTo>
                <a:lnTo>
                  <a:pt x="77049" y="50637"/>
                </a:lnTo>
                <a:close/>
              </a:path>
              <a:path w="463550" h="144779">
                <a:moveTo>
                  <a:pt x="81191" y="32039"/>
                </a:moveTo>
                <a:lnTo>
                  <a:pt x="77025" y="32039"/>
                </a:lnTo>
                <a:lnTo>
                  <a:pt x="72885" y="33054"/>
                </a:lnTo>
                <a:lnTo>
                  <a:pt x="68706" y="36154"/>
                </a:lnTo>
                <a:lnTo>
                  <a:pt x="67665" y="38238"/>
                </a:lnTo>
                <a:lnTo>
                  <a:pt x="89017" y="38238"/>
                </a:lnTo>
                <a:lnTo>
                  <a:pt x="88493" y="36154"/>
                </a:lnTo>
                <a:lnTo>
                  <a:pt x="87439" y="35139"/>
                </a:lnTo>
                <a:lnTo>
                  <a:pt x="85369" y="33054"/>
                </a:lnTo>
                <a:lnTo>
                  <a:pt x="81191" y="32039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bk object 26"/>
          <p:cNvSpPr/>
          <p:nvPr/>
        </p:nvSpPr>
        <p:spPr>
          <a:xfrm>
            <a:off x="10456672" y="507"/>
            <a:ext cx="516128" cy="3073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bk object 27"/>
          <p:cNvSpPr/>
          <p:nvPr/>
        </p:nvSpPr>
        <p:spPr>
          <a:xfrm>
            <a:off x="1778000" y="4679158"/>
            <a:ext cx="778256" cy="4643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bk object 28"/>
          <p:cNvSpPr/>
          <p:nvPr/>
        </p:nvSpPr>
        <p:spPr>
          <a:xfrm>
            <a:off x="4101" y="4553432"/>
            <a:ext cx="855400" cy="59006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bk object 29"/>
          <p:cNvSpPr/>
          <p:nvPr/>
        </p:nvSpPr>
        <p:spPr>
          <a:xfrm>
            <a:off x="463296" y="4065015"/>
            <a:ext cx="638013" cy="337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036" y="184150"/>
            <a:ext cx="50639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B78D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2923" y="1067767"/>
            <a:ext cx="60375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981B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4783458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4783458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4783458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www.youtube.com/watch?v=Fm7HXgOdiQM&amp;amp;nohtml5=Fals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5240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208015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0" y="508406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0" y="4960112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0" y="483616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0" y="471017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0" y="458622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0" y="4460239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0" y="4336287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0" y="421233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0" y="4088384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0" y="3962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0" y="3836415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0" y="371246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0" y="3588512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0" y="346456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0" y="333857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0" y="321462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0" y="3088639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0" y="2964687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0" y="284073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0" y="2716784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0" y="259080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0" y="2464815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0" y="2340864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0" y="221691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0" y="209296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0" y="196697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0" y="184302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0" y="1717039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0" y="1593088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0" y="1469135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0" y="1345184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0" y="121920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0" y="1093215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0" y="969264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0" y="84531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0" y="72136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0" y="59537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0" y="47142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0" y="34544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0" y="221488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0" y="9753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0" y="-2641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0" y="-15240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0" y="-278385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0" y="-402337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0" y="-526289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0" y="-65024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0" y="-776225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0" y="-90017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0" y="-1026161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0" y="-1150113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0" y="-1274064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0" y="-139801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1206601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1194003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1181404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1168806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1156207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1143812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1131214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1118615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1106017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/>
          <p:nvPr/>
        </p:nvSpPr>
        <p:spPr>
          <a:xfrm>
            <a:off x="1093419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1080820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1068425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/>
          <p:nvPr/>
        </p:nvSpPr>
        <p:spPr>
          <a:xfrm>
            <a:off x="1055827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/>
          <p:nvPr/>
        </p:nvSpPr>
        <p:spPr>
          <a:xfrm>
            <a:off x="1043228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object 71"/>
          <p:cNvSpPr/>
          <p:nvPr/>
        </p:nvSpPr>
        <p:spPr>
          <a:xfrm>
            <a:off x="1030630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1018032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object 73"/>
          <p:cNvSpPr/>
          <p:nvPr/>
        </p:nvSpPr>
        <p:spPr>
          <a:xfrm>
            <a:off x="1005433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4" name="object 74"/>
          <p:cNvSpPr/>
          <p:nvPr/>
        </p:nvSpPr>
        <p:spPr>
          <a:xfrm>
            <a:off x="993038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5" name="object 75"/>
          <p:cNvSpPr/>
          <p:nvPr/>
        </p:nvSpPr>
        <p:spPr>
          <a:xfrm>
            <a:off x="980440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6" name="object 76"/>
          <p:cNvSpPr/>
          <p:nvPr/>
        </p:nvSpPr>
        <p:spPr>
          <a:xfrm>
            <a:off x="967638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7" name="object 77"/>
          <p:cNvSpPr/>
          <p:nvPr/>
        </p:nvSpPr>
        <p:spPr>
          <a:xfrm>
            <a:off x="955243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8" name="object 78"/>
          <p:cNvSpPr/>
          <p:nvPr/>
        </p:nvSpPr>
        <p:spPr>
          <a:xfrm>
            <a:off x="942644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9" name="object 79"/>
          <p:cNvSpPr/>
          <p:nvPr/>
        </p:nvSpPr>
        <p:spPr>
          <a:xfrm>
            <a:off x="930046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0" name="object 80"/>
          <p:cNvSpPr/>
          <p:nvPr/>
        </p:nvSpPr>
        <p:spPr>
          <a:xfrm>
            <a:off x="917651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1" name="object 81"/>
          <p:cNvSpPr/>
          <p:nvPr/>
        </p:nvSpPr>
        <p:spPr>
          <a:xfrm>
            <a:off x="905052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2" name="object 82"/>
          <p:cNvSpPr/>
          <p:nvPr/>
        </p:nvSpPr>
        <p:spPr>
          <a:xfrm>
            <a:off x="892251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3" name="object 83"/>
          <p:cNvSpPr/>
          <p:nvPr/>
        </p:nvSpPr>
        <p:spPr>
          <a:xfrm>
            <a:off x="879855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4" name="object 84"/>
          <p:cNvSpPr/>
          <p:nvPr/>
        </p:nvSpPr>
        <p:spPr>
          <a:xfrm>
            <a:off x="867257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5" name="object 85"/>
          <p:cNvSpPr/>
          <p:nvPr/>
        </p:nvSpPr>
        <p:spPr>
          <a:xfrm>
            <a:off x="854659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6" name="object 86"/>
          <p:cNvSpPr/>
          <p:nvPr/>
        </p:nvSpPr>
        <p:spPr>
          <a:xfrm>
            <a:off x="842060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7" name="object 87"/>
          <p:cNvSpPr/>
          <p:nvPr/>
        </p:nvSpPr>
        <p:spPr>
          <a:xfrm>
            <a:off x="829665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8" name="object 88"/>
          <p:cNvSpPr/>
          <p:nvPr/>
        </p:nvSpPr>
        <p:spPr>
          <a:xfrm>
            <a:off x="816863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9" name="object 89"/>
          <p:cNvSpPr/>
          <p:nvPr/>
        </p:nvSpPr>
        <p:spPr>
          <a:xfrm>
            <a:off x="804265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0" name="object 90"/>
          <p:cNvSpPr/>
          <p:nvPr/>
        </p:nvSpPr>
        <p:spPr>
          <a:xfrm>
            <a:off x="791870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1" name="object 91"/>
          <p:cNvSpPr/>
          <p:nvPr/>
        </p:nvSpPr>
        <p:spPr>
          <a:xfrm>
            <a:off x="779272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2" name="object 92"/>
          <p:cNvSpPr/>
          <p:nvPr/>
        </p:nvSpPr>
        <p:spPr>
          <a:xfrm>
            <a:off x="766673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3" name="object 93"/>
          <p:cNvSpPr/>
          <p:nvPr/>
        </p:nvSpPr>
        <p:spPr>
          <a:xfrm>
            <a:off x="754278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4" name="object 94"/>
          <p:cNvSpPr/>
          <p:nvPr/>
        </p:nvSpPr>
        <p:spPr>
          <a:xfrm>
            <a:off x="741476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5" name="object 95"/>
          <p:cNvSpPr/>
          <p:nvPr/>
        </p:nvSpPr>
        <p:spPr>
          <a:xfrm>
            <a:off x="728878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6" name="object 96"/>
          <p:cNvSpPr/>
          <p:nvPr/>
        </p:nvSpPr>
        <p:spPr>
          <a:xfrm>
            <a:off x="716483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7" name="object 97"/>
          <p:cNvSpPr/>
          <p:nvPr/>
        </p:nvSpPr>
        <p:spPr>
          <a:xfrm>
            <a:off x="703884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8" name="object 98"/>
          <p:cNvSpPr/>
          <p:nvPr/>
        </p:nvSpPr>
        <p:spPr>
          <a:xfrm>
            <a:off x="691286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9" name="object 99"/>
          <p:cNvSpPr/>
          <p:nvPr/>
        </p:nvSpPr>
        <p:spPr>
          <a:xfrm>
            <a:off x="678687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0" name="object 100"/>
          <p:cNvSpPr/>
          <p:nvPr/>
        </p:nvSpPr>
        <p:spPr>
          <a:xfrm>
            <a:off x="666089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1" name="object 101"/>
          <p:cNvSpPr/>
          <p:nvPr/>
        </p:nvSpPr>
        <p:spPr>
          <a:xfrm>
            <a:off x="653491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2" name="object 102"/>
          <p:cNvSpPr/>
          <p:nvPr/>
        </p:nvSpPr>
        <p:spPr>
          <a:xfrm>
            <a:off x="641096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3" name="object 103"/>
          <p:cNvSpPr/>
          <p:nvPr/>
        </p:nvSpPr>
        <p:spPr>
          <a:xfrm>
            <a:off x="628497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4" name="object 104"/>
          <p:cNvSpPr/>
          <p:nvPr/>
        </p:nvSpPr>
        <p:spPr>
          <a:xfrm>
            <a:off x="615899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5" name="object 105"/>
          <p:cNvSpPr/>
          <p:nvPr/>
        </p:nvSpPr>
        <p:spPr>
          <a:xfrm>
            <a:off x="603300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6" name="object 106"/>
          <p:cNvSpPr/>
          <p:nvPr/>
        </p:nvSpPr>
        <p:spPr>
          <a:xfrm>
            <a:off x="590702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7" name="object 107"/>
          <p:cNvSpPr/>
          <p:nvPr/>
        </p:nvSpPr>
        <p:spPr>
          <a:xfrm>
            <a:off x="578103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8" name="object 108"/>
          <p:cNvSpPr/>
          <p:nvPr/>
        </p:nvSpPr>
        <p:spPr>
          <a:xfrm>
            <a:off x="565708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9" name="object 109"/>
          <p:cNvSpPr/>
          <p:nvPr/>
        </p:nvSpPr>
        <p:spPr>
          <a:xfrm>
            <a:off x="553110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0" name="object 110"/>
          <p:cNvSpPr/>
          <p:nvPr/>
        </p:nvSpPr>
        <p:spPr>
          <a:xfrm>
            <a:off x="540512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1" name="object 111"/>
          <p:cNvSpPr/>
          <p:nvPr/>
        </p:nvSpPr>
        <p:spPr>
          <a:xfrm>
            <a:off x="527913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2" name="object 112"/>
          <p:cNvSpPr/>
          <p:nvPr/>
        </p:nvSpPr>
        <p:spPr>
          <a:xfrm>
            <a:off x="515315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3" name="object 113"/>
          <p:cNvSpPr/>
          <p:nvPr/>
        </p:nvSpPr>
        <p:spPr>
          <a:xfrm>
            <a:off x="502716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4" name="object 114"/>
          <p:cNvSpPr/>
          <p:nvPr/>
        </p:nvSpPr>
        <p:spPr>
          <a:xfrm>
            <a:off x="490118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5" name="object 115"/>
          <p:cNvSpPr/>
          <p:nvPr/>
        </p:nvSpPr>
        <p:spPr>
          <a:xfrm>
            <a:off x="477723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6" name="object 116"/>
          <p:cNvSpPr/>
          <p:nvPr/>
        </p:nvSpPr>
        <p:spPr>
          <a:xfrm>
            <a:off x="464921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7" name="object 117"/>
          <p:cNvSpPr/>
          <p:nvPr/>
        </p:nvSpPr>
        <p:spPr>
          <a:xfrm>
            <a:off x="452526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8" name="object 118"/>
          <p:cNvSpPr/>
          <p:nvPr/>
        </p:nvSpPr>
        <p:spPr>
          <a:xfrm>
            <a:off x="439927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9" name="object 119"/>
          <p:cNvSpPr/>
          <p:nvPr/>
        </p:nvSpPr>
        <p:spPr>
          <a:xfrm>
            <a:off x="427329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0" name="object 120"/>
          <p:cNvSpPr/>
          <p:nvPr/>
        </p:nvSpPr>
        <p:spPr>
          <a:xfrm>
            <a:off x="414731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1" name="object 121"/>
          <p:cNvSpPr/>
          <p:nvPr/>
        </p:nvSpPr>
        <p:spPr>
          <a:xfrm>
            <a:off x="402336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2" name="object 122"/>
          <p:cNvSpPr/>
          <p:nvPr/>
        </p:nvSpPr>
        <p:spPr>
          <a:xfrm>
            <a:off x="389534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3" name="object 123"/>
          <p:cNvSpPr/>
          <p:nvPr/>
        </p:nvSpPr>
        <p:spPr>
          <a:xfrm>
            <a:off x="376936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4" name="object 124"/>
          <p:cNvSpPr/>
          <p:nvPr/>
        </p:nvSpPr>
        <p:spPr>
          <a:xfrm>
            <a:off x="364540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5" name="object 125"/>
          <p:cNvSpPr/>
          <p:nvPr/>
        </p:nvSpPr>
        <p:spPr>
          <a:xfrm>
            <a:off x="351942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6" name="object 126"/>
          <p:cNvSpPr/>
          <p:nvPr/>
        </p:nvSpPr>
        <p:spPr>
          <a:xfrm>
            <a:off x="339343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7" name="object 127"/>
          <p:cNvSpPr/>
          <p:nvPr/>
        </p:nvSpPr>
        <p:spPr>
          <a:xfrm>
            <a:off x="326948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8" name="object 128"/>
          <p:cNvSpPr/>
          <p:nvPr/>
        </p:nvSpPr>
        <p:spPr>
          <a:xfrm>
            <a:off x="314147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9" name="object 129"/>
          <p:cNvSpPr/>
          <p:nvPr/>
        </p:nvSpPr>
        <p:spPr>
          <a:xfrm>
            <a:off x="301548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0" name="object 130"/>
          <p:cNvSpPr/>
          <p:nvPr/>
        </p:nvSpPr>
        <p:spPr>
          <a:xfrm>
            <a:off x="289153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1" name="object 131"/>
          <p:cNvSpPr/>
          <p:nvPr/>
        </p:nvSpPr>
        <p:spPr>
          <a:xfrm>
            <a:off x="276555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2" name="object 132"/>
          <p:cNvSpPr/>
          <p:nvPr/>
        </p:nvSpPr>
        <p:spPr>
          <a:xfrm>
            <a:off x="263956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3" name="object 133"/>
          <p:cNvSpPr/>
          <p:nvPr/>
        </p:nvSpPr>
        <p:spPr>
          <a:xfrm>
            <a:off x="251358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4" name="object 134"/>
          <p:cNvSpPr/>
          <p:nvPr/>
        </p:nvSpPr>
        <p:spPr>
          <a:xfrm>
            <a:off x="238760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5" name="object 135"/>
          <p:cNvSpPr/>
          <p:nvPr/>
        </p:nvSpPr>
        <p:spPr>
          <a:xfrm>
            <a:off x="226161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6" name="object 136"/>
          <p:cNvSpPr/>
          <p:nvPr/>
        </p:nvSpPr>
        <p:spPr>
          <a:xfrm>
            <a:off x="213766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7" name="object 137"/>
          <p:cNvSpPr/>
          <p:nvPr/>
        </p:nvSpPr>
        <p:spPr>
          <a:xfrm>
            <a:off x="201168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8" name="object 138"/>
          <p:cNvSpPr/>
          <p:nvPr/>
        </p:nvSpPr>
        <p:spPr>
          <a:xfrm>
            <a:off x="188569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9" name="object 139"/>
          <p:cNvSpPr/>
          <p:nvPr/>
        </p:nvSpPr>
        <p:spPr>
          <a:xfrm>
            <a:off x="175971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0" name="object 140"/>
          <p:cNvSpPr/>
          <p:nvPr/>
        </p:nvSpPr>
        <p:spPr>
          <a:xfrm>
            <a:off x="163372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1" name="object 141"/>
          <p:cNvSpPr/>
          <p:nvPr/>
        </p:nvSpPr>
        <p:spPr>
          <a:xfrm>
            <a:off x="150774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2" name="object 142"/>
          <p:cNvSpPr/>
          <p:nvPr/>
        </p:nvSpPr>
        <p:spPr>
          <a:xfrm>
            <a:off x="1381759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3" name="object 143"/>
          <p:cNvSpPr/>
          <p:nvPr/>
        </p:nvSpPr>
        <p:spPr>
          <a:xfrm>
            <a:off x="1257807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4" name="object 144"/>
          <p:cNvSpPr/>
          <p:nvPr/>
        </p:nvSpPr>
        <p:spPr>
          <a:xfrm>
            <a:off x="1131823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5" name="object 145"/>
          <p:cNvSpPr/>
          <p:nvPr/>
        </p:nvSpPr>
        <p:spPr>
          <a:xfrm>
            <a:off x="1005840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6" name="object 146"/>
          <p:cNvSpPr/>
          <p:nvPr/>
        </p:nvSpPr>
        <p:spPr>
          <a:xfrm>
            <a:off x="879855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7" name="object 147"/>
          <p:cNvSpPr/>
          <p:nvPr/>
        </p:nvSpPr>
        <p:spPr>
          <a:xfrm>
            <a:off x="753872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8" name="object 148"/>
          <p:cNvSpPr/>
          <p:nvPr/>
        </p:nvSpPr>
        <p:spPr>
          <a:xfrm>
            <a:off x="627888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9" name="object 149"/>
          <p:cNvSpPr/>
          <p:nvPr/>
        </p:nvSpPr>
        <p:spPr>
          <a:xfrm>
            <a:off x="50393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0" name="object 150"/>
          <p:cNvSpPr/>
          <p:nvPr/>
        </p:nvSpPr>
        <p:spPr>
          <a:xfrm>
            <a:off x="377951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1" name="object 151"/>
          <p:cNvSpPr/>
          <p:nvPr/>
        </p:nvSpPr>
        <p:spPr>
          <a:xfrm>
            <a:off x="249936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2" name="object 152"/>
          <p:cNvSpPr/>
          <p:nvPr/>
        </p:nvSpPr>
        <p:spPr>
          <a:xfrm>
            <a:off x="125984" y="-1524000"/>
            <a:ext cx="0" cy="68580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467"/>
                </a:lnTo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3" name="object 153"/>
          <p:cNvSpPr/>
          <p:nvPr/>
        </p:nvSpPr>
        <p:spPr>
          <a:xfrm>
            <a:off x="965270" y="4102944"/>
            <a:ext cx="1058604" cy="1231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4" name="object 154"/>
          <p:cNvSpPr/>
          <p:nvPr/>
        </p:nvSpPr>
        <p:spPr>
          <a:xfrm>
            <a:off x="0" y="2546096"/>
            <a:ext cx="965200" cy="1188720"/>
          </a:xfrm>
          <a:custGeom>
            <a:avLst/>
            <a:gdLst/>
            <a:ahLst/>
            <a:cxnLst/>
            <a:rect l="l" t="t" r="r" b="b"/>
            <a:pathLst>
              <a:path w="723900" h="891539">
                <a:moveTo>
                  <a:pt x="472503" y="0"/>
                </a:moveTo>
                <a:lnTo>
                  <a:pt x="468795" y="0"/>
                </a:lnTo>
                <a:lnTo>
                  <a:pt x="465150" y="1904"/>
                </a:lnTo>
                <a:lnTo>
                  <a:pt x="443128" y="44195"/>
                </a:lnTo>
                <a:lnTo>
                  <a:pt x="426618" y="104775"/>
                </a:lnTo>
                <a:lnTo>
                  <a:pt x="426618" y="110235"/>
                </a:lnTo>
                <a:lnTo>
                  <a:pt x="428421" y="115823"/>
                </a:lnTo>
                <a:lnTo>
                  <a:pt x="432130" y="117601"/>
                </a:lnTo>
                <a:lnTo>
                  <a:pt x="435775" y="119506"/>
                </a:lnTo>
                <a:lnTo>
                  <a:pt x="439432" y="121284"/>
                </a:lnTo>
                <a:lnTo>
                  <a:pt x="444931" y="119506"/>
                </a:lnTo>
                <a:lnTo>
                  <a:pt x="448640" y="115823"/>
                </a:lnTo>
                <a:lnTo>
                  <a:pt x="452285" y="112140"/>
                </a:lnTo>
                <a:lnTo>
                  <a:pt x="454139" y="102996"/>
                </a:lnTo>
                <a:lnTo>
                  <a:pt x="454139" y="99313"/>
                </a:lnTo>
                <a:lnTo>
                  <a:pt x="465150" y="57022"/>
                </a:lnTo>
                <a:lnTo>
                  <a:pt x="474306" y="31241"/>
                </a:lnTo>
                <a:lnTo>
                  <a:pt x="478002" y="5587"/>
                </a:lnTo>
                <a:lnTo>
                  <a:pt x="476148" y="1904"/>
                </a:lnTo>
                <a:lnTo>
                  <a:pt x="472503" y="0"/>
                </a:lnTo>
                <a:close/>
              </a:path>
              <a:path w="723900" h="891539">
                <a:moveTo>
                  <a:pt x="206960" y="779729"/>
                </a:moveTo>
                <a:lnTo>
                  <a:pt x="120143" y="779729"/>
                </a:lnTo>
                <a:lnTo>
                  <a:pt x="145808" y="787349"/>
                </a:lnTo>
                <a:lnTo>
                  <a:pt x="142151" y="792429"/>
                </a:lnTo>
                <a:lnTo>
                  <a:pt x="138506" y="800049"/>
                </a:lnTo>
                <a:lnTo>
                  <a:pt x="138506" y="819099"/>
                </a:lnTo>
                <a:lnTo>
                  <a:pt x="142151" y="827989"/>
                </a:lnTo>
                <a:lnTo>
                  <a:pt x="145808" y="835609"/>
                </a:lnTo>
                <a:lnTo>
                  <a:pt x="149504" y="841959"/>
                </a:lnTo>
                <a:lnTo>
                  <a:pt x="156819" y="845769"/>
                </a:lnTo>
                <a:lnTo>
                  <a:pt x="155016" y="849579"/>
                </a:lnTo>
                <a:lnTo>
                  <a:pt x="156819" y="853389"/>
                </a:lnTo>
                <a:lnTo>
                  <a:pt x="158661" y="855929"/>
                </a:lnTo>
                <a:lnTo>
                  <a:pt x="162318" y="857199"/>
                </a:lnTo>
                <a:lnTo>
                  <a:pt x="171526" y="861009"/>
                </a:lnTo>
                <a:lnTo>
                  <a:pt x="182524" y="866089"/>
                </a:lnTo>
                <a:lnTo>
                  <a:pt x="206400" y="872439"/>
                </a:lnTo>
                <a:lnTo>
                  <a:pt x="211899" y="873709"/>
                </a:lnTo>
                <a:lnTo>
                  <a:pt x="221056" y="874979"/>
                </a:lnTo>
                <a:lnTo>
                  <a:pt x="257771" y="886409"/>
                </a:lnTo>
                <a:lnTo>
                  <a:pt x="276136" y="890219"/>
                </a:lnTo>
                <a:lnTo>
                  <a:pt x="285292" y="891489"/>
                </a:lnTo>
                <a:lnTo>
                  <a:pt x="294500" y="890219"/>
                </a:lnTo>
                <a:lnTo>
                  <a:pt x="298145" y="888949"/>
                </a:lnTo>
                <a:lnTo>
                  <a:pt x="299999" y="886409"/>
                </a:lnTo>
                <a:lnTo>
                  <a:pt x="299999" y="882599"/>
                </a:lnTo>
                <a:lnTo>
                  <a:pt x="298145" y="878789"/>
                </a:lnTo>
                <a:lnTo>
                  <a:pt x="308305" y="868629"/>
                </a:lnTo>
                <a:lnTo>
                  <a:pt x="281635" y="868629"/>
                </a:lnTo>
                <a:lnTo>
                  <a:pt x="265125" y="864819"/>
                </a:lnTo>
                <a:lnTo>
                  <a:pt x="266928" y="861009"/>
                </a:lnTo>
                <a:lnTo>
                  <a:pt x="265125" y="858469"/>
                </a:lnTo>
                <a:lnTo>
                  <a:pt x="241261" y="858469"/>
                </a:lnTo>
                <a:lnTo>
                  <a:pt x="232054" y="855929"/>
                </a:lnTo>
                <a:lnTo>
                  <a:pt x="233908" y="852119"/>
                </a:lnTo>
                <a:lnTo>
                  <a:pt x="233908" y="849579"/>
                </a:lnTo>
                <a:lnTo>
                  <a:pt x="211899" y="849579"/>
                </a:lnTo>
                <a:lnTo>
                  <a:pt x="204546" y="848309"/>
                </a:lnTo>
                <a:lnTo>
                  <a:pt x="208216" y="844499"/>
                </a:lnTo>
                <a:lnTo>
                  <a:pt x="184378" y="844499"/>
                </a:lnTo>
                <a:lnTo>
                  <a:pt x="175171" y="840689"/>
                </a:lnTo>
                <a:lnTo>
                  <a:pt x="178879" y="836879"/>
                </a:lnTo>
                <a:lnTo>
                  <a:pt x="198909" y="820369"/>
                </a:lnTo>
                <a:lnTo>
                  <a:pt x="173380" y="820369"/>
                </a:lnTo>
                <a:lnTo>
                  <a:pt x="175321" y="816559"/>
                </a:lnTo>
                <a:lnTo>
                  <a:pt x="156819" y="816559"/>
                </a:lnTo>
                <a:lnTo>
                  <a:pt x="156819" y="815289"/>
                </a:lnTo>
                <a:lnTo>
                  <a:pt x="155016" y="808939"/>
                </a:lnTo>
                <a:lnTo>
                  <a:pt x="155016" y="788619"/>
                </a:lnTo>
                <a:lnTo>
                  <a:pt x="235042" y="788619"/>
                </a:lnTo>
                <a:lnTo>
                  <a:pt x="206960" y="779729"/>
                </a:lnTo>
                <a:close/>
              </a:path>
              <a:path w="723900" h="891539">
                <a:moveTo>
                  <a:pt x="256382" y="725119"/>
                </a:moveTo>
                <a:lnTo>
                  <a:pt x="149504" y="725119"/>
                </a:lnTo>
                <a:lnTo>
                  <a:pt x="175171" y="726389"/>
                </a:lnTo>
                <a:lnTo>
                  <a:pt x="210045" y="735279"/>
                </a:lnTo>
                <a:lnTo>
                  <a:pt x="244919" y="745439"/>
                </a:lnTo>
                <a:lnTo>
                  <a:pt x="312801" y="769569"/>
                </a:lnTo>
                <a:lnTo>
                  <a:pt x="344030" y="779729"/>
                </a:lnTo>
                <a:lnTo>
                  <a:pt x="377050" y="791159"/>
                </a:lnTo>
                <a:lnTo>
                  <a:pt x="378891" y="794969"/>
                </a:lnTo>
                <a:lnTo>
                  <a:pt x="380746" y="796239"/>
                </a:lnTo>
                <a:lnTo>
                  <a:pt x="384403" y="800049"/>
                </a:lnTo>
                <a:lnTo>
                  <a:pt x="389902" y="800049"/>
                </a:lnTo>
                <a:lnTo>
                  <a:pt x="388048" y="805129"/>
                </a:lnTo>
                <a:lnTo>
                  <a:pt x="384403" y="812749"/>
                </a:lnTo>
                <a:lnTo>
                  <a:pt x="377050" y="821639"/>
                </a:lnTo>
                <a:lnTo>
                  <a:pt x="369684" y="827989"/>
                </a:lnTo>
                <a:lnTo>
                  <a:pt x="362381" y="831799"/>
                </a:lnTo>
                <a:lnTo>
                  <a:pt x="296291" y="831799"/>
                </a:lnTo>
                <a:lnTo>
                  <a:pt x="312801" y="836879"/>
                </a:lnTo>
                <a:lnTo>
                  <a:pt x="299999" y="848309"/>
                </a:lnTo>
                <a:lnTo>
                  <a:pt x="281635" y="868629"/>
                </a:lnTo>
                <a:lnTo>
                  <a:pt x="308305" y="868629"/>
                </a:lnTo>
                <a:lnTo>
                  <a:pt x="314655" y="862279"/>
                </a:lnTo>
                <a:lnTo>
                  <a:pt x="329311" y="844499"/>
                </a:lnTo>
                <a:lnTo>
                  <a:pt x="383470" y="844499"/>
                </a:lnTo>
                <a:lnTo>
                  <a:pt x="406412" y="808939"/>
                </a:lnTo>
                <a:lnTo>
                  <a:pt x="408266" y="796239"/>
                </a:lnTo>
                <a:lnTo>
                  <a:pt x="406412" y="787349"/>
                </a:lnTo>
                <a:lnTo>
                  <a:pt x="402755" y="782269"/>
                </a:lnTo>
                <a:lnTo>
                  <a:pt x="400913" y="778459"/>
                </a:lnTo>
                <a:lnTo>
                  <a:pt x="404558" y="772109"/>
                </a:lnTo>
                <a:lnTo>
                  <a:pt x="406763" y="769569"/>
                </a:lnTo>
                <a:lnTo>
                  <a:pt x="380746" y="769569"/>
                </a:lnTo>
                <a:lnTo>
                  <a:pt x="344030" y="754329"/>
                </a:lnTo>
                <a:lnTo>
                  <a:pt x="261429" y="726389"/>
                </a:lnTo>
                <a:lnTo>
                  <a:pt x="256382" y="725119"/>
                </a:lnTo>
                <a:close/>
              </a:path>
              <a:path w="723900" h="891539">
                <a:moveTo>
                  <a:pt x="333019" y="820369"/>
                </a:moveTo>
                <a:lnTo>
                  <a:pt x="261429" y="820369"/>
                </a:lnTo>
                <a:lnTo>
                  <a:pt x="287147" y="829259"/>
                </a:lnTo>
                <a:lnTo>
                  <a:pt x="263283" y="841959"/>
                </a:lnTo>
                <a:lnTo>
                  <a:pt x="252272" y="849579"/>
                </a:lnTo>
                <a:lnTo>
                  <a:pt x="241261" y="858469"/>
                </a:lnTo>
                <a:lnTo>
                  <a:pt x="265125" y="858469"/>
                </a:lnTo>
                <a:lnTo>
                  <a:pt x="279793" y="844499"/>
                </a:lnTo>
                <a:lnTo>
                  <a:pt x="296291" y="831799"/>
                </a:lnTo>
                <a:lnTo>
                  <a:pt x="362381" y="831799"/>
                </a:lnTo>
                <a:lnTo>
                  <a:pt x="333019" y="820369"/>
                </a:lnTo>
                <a:close/>
              </a:path>
              <a:path w="723900" h="891539">
                <a:moveTo>
                  <a:pt x="383470" y="844499"/>
                </a:moveTo>
                <a:lnTo>
                  <a:pt x="329311" y="844499"/>
                </a:lnTo>
                <a:lnTo>
                  <a:pt x="358686" y="853389"/>
                </a:lnTo>
                <a:lnTo>
                  <a:pt x="364185" y="853389"/>
                </a:lnTo>
                <a:lnTo>
                  <a:pt x="369684" y="852119"/>
                </a:lnTo>
                <a:lnTo>
                  <a:pt x="378891" y="848309"/>
                </a:lnTo>
                <a:lnTo>
                  <a:pt x="383470" y="844499"/>
                </a:lnTo>
                <a:close/>
              </a:path>
              <a:path w="723900" h="891539">
                <a:moveTo>
                  <a:pt x="313444" y="812749"/>
                </a:moveTo>
                <a:lnTo>
                  <a:pt x="241261" y="812749"/>
                </a:lnTo>
                <a:lnTo>
                  <a:pt x="252272" y="816559"/>
                </a:lnTo>
                <a:lnTo>
                  <a:pt x="252272" y="819099"/>
                </a:lnTo>
                <a:lnTo>
                  <a:pt x="239407" y="824179"/>
                </a:lnTo>
                <a:lnTo>
                  <a:pt x="228409" y="831799"/>
                </a:lnTo>
                <a:lnTo>
                  <a:pt x="219252" y="839419"/>
                </a:lnTo>
                <a:lnTo>
                  <a:pt x="211899" y="849579"/>
                </a:lnTo>
                <a:lnTo>
                  <a:pt x="233908" y="849579"/>
                </a:lnTo>
                <a:lnTo>
                  <a:pt x="233908" y="845769"/>
                </a:lnTo>
                <a:lnTo>
                  <a:pt x="246773" y="833069"/>
                </a:lnTo>
                <a:lnTo>
                  <a:pt x="261429" y="821639"/>
                </a:lnTo>
                <a:lnTo>
                  <a:pt x="261429" y="820369"/>
                </a:lnTo>
                <a:lnTo>
                  <a:pt x="333019" y="820369"/>
                </a:lnTo>
                <a:lnTo>
                  <a:pt x="313444" y="812749"/>
                </a:lnTo>
                <a:close/>
              </a:path>
              <a:path w="723900" h="891539">
                <a:moveTo>
                  <a:pt x="290673" y="805129"/>
                </a:moveTo>
                <a:lnTo>
                  <a:pt x="217398" y="805129"/>
                </a:lnTo>
                <a:lnTo>
                  <a:pt x="228409" y="808939"/>
                </a:lnTo>
                <a:lnTo>
                  <a:pt x="217398" y="816559"/>
                </a:lnTo>
                <a:lnTo>
                  <a:pt x="204546" y="824179"/>
                </a:lnTo>
                <a:lnTo>
                  <a:pt x="193535" y="833069"/>
                </a:lnTo>
                <a:lnTo>
                  <a:pt x="184378" y="844499"/>
                </a:lnTo>
                <a:lnTo>
                  <a:pt x="208216" y="844499"/>
                </a:lnTo>
                <a:lnTo>
                  <a:pt x="222897" y="829259"/>
                </a:lnTo>
                <a:lnTo>
                  <a:pt x="241261" y="812749"/>
                </a:lnTo>
                <a:lnTo>
                  <a:pt x="313444" y="812749"/>
                </a:lnTo>
                <a:lnTo>
                  <a:pt x="303657" y="808939"/>
                </a:lnTo>
                <a:lnTo>
                  <a:pt x="290673" y="805129"/>
                </a:lnTo>
                <a:close/>
              </a:path>
              <a:path w="723900" h="891539">
                <a:moveTo>
                  <a:pt x="269033" y="798779"/>
                </a:moveTo>
                <a:lnTo>
                  <a:pt x="184378" y="798779"/>
                </a:lnTo>
                <a:lnTo>
                  <a:pt x="199034" y="802589"/>
                </a:lnTo>
                <a:lnTo>
                  <a:pt x="186182" y="808939"/>
                </a:lnTo>
                <a:lnTo>
                  <a:pt x="173380" y="820369"/>
                </a:lnTo>
                <a:lnTo>
                  <a:pt x="198909" y="820369"/>
                </a:lnTo>
                <a:lnTo>
                  <a:pt x="217398" y="805129"/>
                </a:lnTo>
                <a:lnTo>
                  <a:pt x="290673" y="805129"/>
                </a:lnTo>
                <a:lnTo>
                  <a:pt x="269033" y="798779"/>
                </a:lnTo>
                <a:close/>
              </a:path>
              <a:path w="723900" h="891539">
                <a:moveTo>
                  <a:pt x="235042" y="788619"/>
                </a:moveTo>
                <a:lnTo>
                  <a:pt x="155016" y="788619"/>
                </a:lnTo>
                <a:lnTo>
                  <a:pt x="177025" y="794969"/>
                </a:lnTo>
                <a:lnTo>
                  <a:pt x="166014" y="805129"/>
                </a:lnTo>
                <a:lnTo>
                  <a:pt x="156819" y="816559"/>
                </a:lnTo>
                <a:lnTo>
                  <a:pt x="175321" y="816559"/>
                </a:lnTo>
                <a:lnTo>
                  <a:pt x="184378" y="798779"/>
                </a:lnTo>
                <a:lnTo>
                  <a:pt x="269033" y="798779"/>
                </a:lnTo>
                <a:lnTo>
                  <a:pt x="243065" y="791159"/>
                </a:lnTo>
                <a:lnTo>
                  <a:pt x="235042" y="788619"/>
                </a:lnTo>
                <a:close/>
              </a:path>
              <a:path w="723900" h="891539">
                <a:moveTo>
                  <a:pt x="344030" y="134569"/>
                </a:moveTo>
                <a:lnTo>
                  <a:pt x="327520" y="137109"/>
                </a:lnTo>
                <a:lnTo>
                  <a:pt x="311010" y="138379"/>
                </a:lnTo>
                <a:lnTo>
                  <a:pt x="294500" y="142189"/>
                </a:lnTo>
                <a:lnTo>
                  <a:pt x="279793" y="145999"/>
                </a:lnTo>
                <a:lnTo>
                  <a:pt x="263283" y="151079"/>
                </a:lnTo>
                <a:lnTo>
                  <a:pt x="233908" y="166319"/>
                </a:lnTo>
                <a:lnTo>
                  <a:pt x="221056" y="177749"/>
                </a:lnTo>
                <a:lnTo>
                  <a:pt x="193535" y="199339"/>
                </a:lnTo>
                <a:lnTo>
                  <a:pt x="182524" y="212039"/>
                </a:lnTo>
                <a:lnTo>
                  <a:pt x="171526" y="227279"/>
                </a:lnTo>
                <a:lnTo>
                  <a:pt x="160515" y="239979"/>
                </a:lnTo>
                <a:lnTo>
                  <a:pt x="151307" y="256489"/>
                </a:lnTo>
                <a:lnTo>
                  <a:pt x="142151" y="270459"/>
                </a:lnTo>
                <a:lnTo>
                  <a:pt x="134797" y="286969"/>
                </a:lnTo>
                <a:lnTo>
                  <a:pt x="129298" y="309829"/>
                </a:lnTo>
                <a:lnTo>
                  <a:pt x="125646" y="331419"/>
                </a:lnTo>
                <a:lnTo>
                  <a:pt x="123795" y="353009"/>
                </a:lnTo>
                <a:lnTo>
                  <a:pt x="123795" y="377139"/>
                </a:lnTo>
                <a:lnTo>
                  <a:pt x="127444" y="399999"/>
                </a:lnTo>
                <a:lnTo>
                  <a:pt x="131152" y="422859"/>
                </a:lnTo>
                <a:lnTo>
                  <a:pt x="140309" y="467309"/>
                </a:lnTo>
                <a:lnTo>
                  <a:pt x="147662" y="516839"/>
                </a:lnTo>
                <a:lnTo>
                  <a:pt x="151307" y="540969"/>
                </a:lnTo>
                <a:lnTo>
                  <a:pt x="152966" y="562559"/>
                </a:lnTo>
                <a:lnTo>
                  <a:pt x="153064" y="566369"/>
                </a:lnTo>
                <a:lnTo>
                  <a:pt x="151307" y="589229"/>
                </a:lnTo>
                <a:lnTo>
                  <a:pt x="147662" y="613359"/>
                </a:lnTo>
                <a:lnTo>
                  <a:pt x="142151" y="632409"/>
                </a:lnTo>
                <a:lnTo>
                  <a:pt x="133007" y="655269"/>
                </a:lnTo>
                <a:lnTo>
                  <a:pt x="121944" y="659079"/>
                </a:lnTo>
                <a:lnTo>
                  <a:pt x="114640" y="665429"/>
                </a:lnTo>
                <a:lnTo>
                  <a:pt x="107285" y="673049"/>
                </a:lnTo>
                <a:lnTo>
                  <a:pt x="103633" y="684479"/>
                </a:lnTo>
                <a:lnTo>
                  <a:pt x="103633" y="693369"/>
                </a:lnTo>
                <a:lnTo>
                  <a:pt x="105434" y="700989"/>
                </a:lnTo>
                <a:lnTo>
                  <a:pt x="109136" y="709879"/>
                </a:lnTo>
                <a:lnTo>
                  <a:pt x="112788" y="716229"/>
                </a:lnTo>
                <a:lnTo>
                  <a:pt x="109136" y="718769"/>
                </a:lnTo>
                <a:lnTo>
                  <a:pt x="105434" y="722579"/>
                </a:lnTo>
                <a:lnTo>
                  <a:pt x="98130" y="735279"/>
                </a:lnTo>
                <a:lnTo>
                  <a:pt x="94428" y="754329"/>
                </a:lnTo>
                <a:lnTo>
                  <a:pt x="94428" y="761949"/>
                </a:lnTo>
                <a:lnTo>
                  <a:pt x="96278" y="770839"/>
                </a:lnTo>
                <a:lnTo>
                  <a:pt x="101782" y="775919"/>
                </a:lnTo>
                <a:lnTo>
                  <a:pt x="107285" y="782269"/>
                </a:lnTo>
                <a:lnTo>
                  <a:pt x="112788" y="783539"/>
                </a:lnTo>
                <a:lnTo>
                  <a:pt x="116441" y="782269"/>
                </a:lnTo>
                <a:lnTo>
                  <a:pt x="118291" y="779729"/>
                </a:lnTo>
                <a:lnTo>
                  <a:pt x="206960" y="779729"/>
                </a:lnTo>
                <a:lnTo>
                  <a:pt x="178879" y="770839"/>
                </a:lnTo>
                <a:lnTo>
                  <a:pt x="145808" y="763219"/>
                </a:lnTo>
                <a:lnTo>
                  <a:pt x="114640" y="758139"/>
                </a:lnTo>
                <a:lnTo>
                  <a:pt x="114640" y="745439"/>
                </a:lnTo>
                <a:lnTo>
                  <a:pt x="118291" y="735279"/>
                </a:lnTo>
                <a:lnTo>
                  <a:pt x="123795" y="730199"/>
                </a:lnTo>
                <a:lnTo>
                  <a:pt x="127444" y="726389"/>
                </a:lnTo>
                <a:lnTo>
                  <a:pt x="144005" y="726389"/>
                </a:lnTo>
                <a:lnTo>
                  <a:pt x="149504" y="725119"/>
                </a:lnTo>
                <a:lnTo>
                  <a:pt x="256382" y="725119"/>
                </a:lnTo>
                <a:lnTo>
                  <a:pt x="180682" y="706069"/>
                </a:lnTo>
                <a:lnTo>
                  <a:pt x="172728" y="704799"/>
                </a:lnTo>
                <a:lnTo>
                  <a:pt x="134797" y="704799"/>
                </a:lnTo>
                <a:lnTo>
                  <a:pt x="129298" y="702259"/>
                </a:lnTo>
                <a:lnTo>
                  <a:pt x="125646" y="699719"/>
                </a:lnTo>
                <a:lnTo>
                  <a:pt x="123795" y="693369"/>
                </a:lnTo>
                <a:lnTo>
                  <a:pt x="123795" y="683209"/>
                </a:lnTo>
                <a:lnTo>
                  <a:pt x="127444" y="679399"/>
                </a:lnTo>
                <a:lnTo>
                  <a:pt x="133007" y="675589"/>
                </a:lnTo>
                <a:lnTo>
                  <a:pt x="138506" y="673049"/>
                </a:lnTo>
                <a:lnTo>
                  <a:pt x="228182" y="673049"/>
                </a:lnTo>
                <a:lnTo>
                  <a:pt x="219252" y="669239"/>
                </a:lnTo>
                <a:lnTo>
                  <a:pt x="197192" y="662889"/>
                </a:lnTo>
                <a:lnTo>
                  <a:pt x="173380" y="659079"/>
                </a:lnTo>
                <a:lnTo>
                  <a:pt x="151307" y="659079"/>
                </a:lnTo>
                <a:lnTo>
                  <a:pt x="158661" y="646379"/>
                </a:lnTo>
                <a:lnTo>
                  <a:pt x="169672" y="619709"/>
                </a:lnTo>
                <a:lnTo>
                  <a:pt x="173380" y="605739"/>
                </a:lnTo>
                <a:lnTo>
                  <a:pt x="177025" y="576529"/>
                </a:lnTo>
                <a:lnTo>
                  <a:pt x="177025" y="546049"/>
                </a:lnTo>
                <a:lnTo>
                  <a:pt x="173380" y="509219"/>
                </a:lnTo>
                <a:lnTo>
                  <a:pt x="167817" y="473659"/>
                </a:lnTo>
                <a:lnTo>
                  <a:pt x="160515" y="436829"/>
                </a:lnTo>
                <a:lnTo>
                  <a:pt x="153162" y="399999"/>
                </a:lnTo>
                <a:lnTo>
                  <a:pt x="151307" y="380949"/>
                </a:lnTo>
                <a:lnTo>
                  <a:pt x="151307" y="342849"/>
                </a:lnTo>
                <a:lnTo>
                  <a:pt x="153162" y="323799"/>
                </a:lnTo>
                <a:lnTo>
                  <a:pt x="156819" y="306019"/>
                </a:lnTo>
                <a:lnTo>
                  <a:pt x="171526" y="272999"/>
                </a:lnTo>
                <a:lnTo>
                  <a:pt x="180682" y="253949"/>
                </a:lnTo>
                <a:lnTo>
                  <a:pt x="193535" y="239979"/>
                </a:lnTo>
                <a:lnTo>
                  <a:pt x="204546" y="224739"/>
                </a:lnTo>
                <a:lnTo>
                  <a:pt x="246773" y="190449"/>
                </a:lnTo>
                <a:lnTo>
                  <a:pt x="281635" y="173939"/>
                </a:lnTo>
                <a:lnTo>
                  <a:pt x="298145" y="167589"/>
                </a:lnTo>
                <a:lnTo>
                  <a:pt x="316509" y="163779"/>
                </a:lnTo>
                <a:lnTo>
                  <a:pt x="333019" y="162509"/>
                </a:lnTo>
                <a:lnTo>
                  <a:pt x="351383" y="159969"/>
                </a:lnTo>
                <a:lnTo>
                  <a:pt x="461840" y="159969"/>
                </a:lnTo>
                <a:lnTo>
                  <a:pt x="441286" y="151079"/>
                </a:lnTo>
                <a:lnTo>
                  <a:pt x="410070" y="142189"/>
                </a:lnTo>
                <a:lnTo>
                  <a:pt x="377050" y="137109"/>
                </a:lnTo>
                <a:lnTo>
                  <a:pt x="344030" y="134569"/>
                </a:lnTo>
                <a:close/>
              </a:path>
              <a:path w="723900" h="891539">
                <a:moveTo>
                  <a:pt x="228182" y="673049"/>
                </a:moveTo>
                <a:lnTo>
                  <a:pt x="140309" y="673049"/>
                </a:lnTo>
                <a:lnTo>
                  <a:pt x="173380" y="679399"/>
                </a:lnTo>
                <a:lnTo>
                  <a:pt x="204546" y="688289"/>
                </a:lnTo>
                <a:lnTo>
                  <a:pt x="239407" y="699719"/>
                </a:lnTo>
                <a:lnTo>
                  <a:pt x="272427" y="712419"/>
                </a:lnTo>
                <a:lnTo>
                  <a:pt x="285292" y="716229"/>
                </a:lnTo>
                <a:lnTo>
                  <a:pt x="327520" y="721309"/>
                </a:lnTo>
                <a:lnTo>
                  <a:pt x="378891" y="734009"/>
                </a:lnTo>
                <a:lnTo>
                  <a:pt x="380746" y="741629"/>
                </a:lnTo>
                <a:lnTo>
                  <a:pt x="384403" y="745439"/>
                </a:lnTo>
                <a:lnTo>
                  <a:pt x="389902" y="746709"/>
                </a:lnTo>
                <a:lnTo>
                  <a:pt x="395401" y="746709"/>
                </a:lnTo>
                <a:lnTo>
                  <a:pt x="395401" y="753059"/>
                </a:lnTo>
                <a:lnTo>
                  <a:pt x="393560" y="759409"/>
                </a:lnTo>
                <a:lnTo>
                  <a:pt x="388048" y="763219"/>
                </a:lnTo>
                <a:lnTo>
                  <a:pt x="380746" y="769569"/>
                </a:lnTo>
                <a:lnTo>
                  <a:pt x="406763" y="769569"/>
                </a:lnTo>
                <a:lnTo>
                  <a:pt x="410070" y="765759"/>
                </a:lnTo>
                <a:lnTo>
                  <a:pt x="411911" y="758139"/>
                </a:lnTo>
                <a:lnTo>
                  <a:pt x="413766" y="753059"/>
                </a:lnTo>
                <a:lnTo>
                  <a:pt x="417423" y="749249"/>
                </a:lnTo>
                <a:lnTo>
                  <a:pt x="421119" y="745439"/>
                </a:lnTo>
                <a:lnTo>
                  <a:pt x="421119" y="741629"/>
                </a:lnTo>
                <a:lnTo>
                  <a:pt x="419265" y="735279"/>
                </a:lnTo>
                <a:lnTo>
                  <a:pt x="411911" y="728929"/>
                </a:lnTo>
                <a:lnTo>
                  <a:pt x="404558" y="721309"/>
                </a:lnTo>
                <a:lnTo>
                  <a:pt x="404558" y="708609"/>
                </a:lnTo>
                <a:lnTo>
                  <a:pt x="378891" y="708609"/>
                </a:lnTo>
                <a:lnTo>
                  <a:pt x="353187" y="702259"/>
                </a:lnTo>
                <a:lnTo>
                  <a:pt x="327520" y="699719"/>
                </a:lnTo>
                <a:lnTo>
                  <a:pt x="328498" y="697179"/>
                </a:lnTo>
                <a:lnTo>
                  <a:pt x="303657" y="697179"/>
                </a:lnTo>
                <a:lnTo>
                  <a:pt x="290791" y="693369"/>
                </a:lnTo>
                <a:lnTo>
                  <a:pt x="263283" y="685749"/>
                </a:lnTo>
                <a:lnTo>
                  <a:pt x="263283" y="684479"/>
                </a:lnTo>
                <a:lnTo>
                  <a:pt x="264741" y="679399"/>
                </a:lnTo>
                <a:lnTo>
                  <a:pt x="243065" y="679399"/>
                </a:lnTo>
                <a:lnTo>
                  <a:pt x="228182" y="673049"/>
                </a:lnTo>
                <a:close/>
              </a:path>
              <a:path w="723900" h="891539">
                <a:moveTo>
                  <a:pt x="144005" y="726389"/>
                </a:moveTo>
                <a:lnTo>
                  <a:pt x="138506" y="726389"/>
                </a:lnTo>
                <a:lnTo>
                  <a:pt x="140309" y="728929"/>
                </a:lnTo>
                <a:lnTo>
                  <a:pt x="142151" y="728929"/>
                </a:lnTo>
                <a:lnTo>
                  <a:pt x="144005" y="726389"/>
                </a:lnTo>
                <a:close/>
              </a:path>
              <a:path w="723900" h="891539">
                <a:moveTo>
                  <a:pt x="461840" y="159969"/>
                </a:moveTo>
                <a:lnTo>
                  <a:pt x="351383" y="159969"/>
                </a:lnTo>
                <a:lnTo>
                  <a:pt x="367893" y="162509"/>
                </a:lnTo>
                <a:lnTo>
                  <a:pt x="386245" y="163779"/>
                </a:lnTo>
                <a:lnTo>
                  <a:pt x="419265" y="171399"/>
                </a:lnTo>
                <a:lnTo>
                  <a:pt x="452285" y="184099"/>
                </a:lnTo>
                <a:lnTo>
                  <a:pt x="468795" y="194259"/>
                </a:lnTo>
                <a:lnTo>
                  <a:pt x="483501" y="203149"/>
                </a:lnTo>
                <a:lnTo>
                  <a:pt x="522033" y="237439"/>
                </a:lnTo>
                <a:lnTo>
                  <a:pt x="549541" y="280619"/>
                </a:lnTo>
                <a:lnTo>
                  <a:pt x="564261" y="327609"/>
                </a:lnTo>
                <a:lnTo>
                  <a:pt x="567905" y="342849"/>
                </a:lnTo>
                <a:lnTo>
                  <a:pt x="567905" y="375869"/>
                </a:lnTo>
                <a:lnTo>
                  <a:pt x="566051" y="392379"/>
                </a:lnTo>
                <a:lnTo>
                  <a:pt x="562406" y="408889"/>
                </a:lnTo>
                <a:lnTo>
                  <a:pt x="556895" y="426669"/>
                </a:lnTo>
                <a:lnTo>
                  <a:pt x="549541" y="441909"/>
                </a:lnTo>
                <a:lnTo>
                  <a:pt x="542239" y="458419"/>
                </a:lnTo>
                <a:lnTo>
                  <a:pt x="498170" y="515569"/>
                </a:lnTo>
                <a:lnTo>
                  <a:pt x="459638" y="557479"/>
                </a:lnTo>
                <a:lnTo>
                  <a:pt x="439432" y="579069"/>
                </a:lnTo>
                <a:lnTo>
                  <a:pt x="421119" y="603199"/>
                </a:lnTo>
                <a:lnTo>
                  <a:pt x="406412" y="627329"/>
                </a:lnTo>
                <a:lnTo>
                  <a:pt x="391756" y="652729"/>
                </a:lnTo>
                <a:lnTo>
                  <a:pt x="388048" y="665429"/>
                </a:lnTo>
                <a:lnTo>
                  <a:pt x="382549" y="680669"/>
                </a:lnTo>
                <a:lnTo>
                  <a:pt x="380746" y="693369"/>
                </a:lnTo>
                <a:lnTo>
                  <a:pt x="378891" y="708609"/>
                </a:lnTo>
                <a:lnTo>
                  <a:pt x="404558" y="708609"/>
                </a:lnTo>
                <a:lnTo>
                  <a:pt x="404558" y="704799"/>
                </a:lnTo>
                <a:lnTo>
                  <a:pt x="408266" y="685749"/>
                </a:lnTo>
                <a:lnTo>
                  <a:pt x="428421" y="640029"/>
                </a:lnTo>
                <a:lnTo>
                  <a:pt x="457796" y="595579"/>
                </a:lnTo>
                <a:lnTo>
                  <a:pt x="507377" y="543509"/>
                </a:lnTo>
                <a:lnTo>
                  <a:pt x="531190" y="516839"/>
                </a:lnTo>
                <a:lnTo>
                  <a:pt x="551395" y="490169"/>
                </a:lnTo>
                <a:lnTo>
                  <a:pt x="569760" y="462229"/>
                </a:lnTo>
                <a:lnTo>
                  <a:pt x="575259" y="449529"/>
                </a:lnTo>
                <a:lnTo>
                  <a:pt x="582612" y="434289"/>
                </a:lnTo>
                <a:lnTo>
                  <a:pt x="586270" y="420319"/>
                </a:lnTo>
                <a:lnTo>
                  <a:pt x="589915" y="403809"/>
                </a:lnTo>
                <a:lnTo>
                  <a:pt x="593623" y="373329"/>
                </a:lnTo>
                <a:lnTo>
                  <a:pt x="593623" y="342849"/>
                </a:lnTo>
                <a:lnTo>
                  <a:pt x="588124" y="313639"/>
                </a:lnTo>
                <a:lnTo>
                  <a:pt x="578916" y="281889"/>
                </a:lnTo>
                <a:lnTo>
                  <a:pt x="564261" y="252679"/>
                </a:lnTo>
                <a:lnTo>
                  <a:pt x="555053" y="239979"/>
                </a:lnTo>
                <a:lnTo>
                  <a:pt x="545896" y="224739"/>
                </a:lnTo>
                <a:lnTo>
                  <a:pt x="534885" y="213309"/>
                </a:lnTo>
                <a:lnTo>
                  <a:pt x="523887" y="200609"/>
                </a:lnTo>
                <a:lnTo>
                  <a:pt x="511022" y="191719"/>
                </a:lnTo>
                <a:lnTo>
                  <a:pt x="498170" y="180289"/>
                </a:lnTo>
                <a:lnTo>
                  <a:pt x="470649" y="163779"/>
                </a:lnTo>
                <a:lnTo>
                  <a:pt x="461840" y="159969"/>
                </a:lnTo>
                <a:close/>
              </a:path>
              <a:path w="723900" h="891539">
                <a:moveTo>
                  <a:pt x="156819" y="702259"/>
                </a:moveTo>
                <a:lnTo>
                  <a:pt x="145808" y="702259"/>
                </a:lnTo>
                <a:lnTo>
                  <a:pt x="134797" y="704799"/>
                </a:lnTo>
                <a:lnTo>
                  <a:pt x="172728" y="704799"/>
                </a:lnTo>
                <a:lnTo>
                  <a:pt x="156819" y="702259"/>
                </a:lnTo>
                <a:close/>
              </a:path>
              <a:path w="723900" h="891539">
                <a:moveTo>
                  <a:pt x="408266" y="462229"/>
                </a:moveTo>
                <a:lnTo>
                  <a:pt x="406412" y="462229"/>
                </a:lnTo>
                <a:lnTo>
                  <a:pt x="400913" y="466039"/>
                </a:lnTo>
                <a:lnTo>
                  <a:pt x="380746" y="506679"/>
                </a:lnTo>
                <a:lnTo>
                  <a:pt x="353187" y="573989"/>
                </a:lnTo>
                <a:lnTo>
                  <a:pt x="309156" y="688289"/>
                </a:lnTo>
                <a:lnTo>
                  <a:pt x="303657" y="697179"/>
                </a:lnTo>
                <a:lnTo>
                  <a:pt x="328498" y="697179"/>
                </a:lnTo>
                <a:lnTo>
                  <a:pt x="371538" y="585419"/>
                </a:lnTo>
                <a:lnTo>
                  <a:pt x="395401" y="523189"/>
                </a:lnTo>
                <a:lnTo>
                  <a:pt x="408266" y="492709"/>
                </a:lnTo>
                <a:lnTo>
                  <a:pt x="411911" y="478739"/>
                </a:lnTo>
                <a:lnTo>
                  <a:pt x="411911" y="471119"/>
                </a:lnTo>
                <a:lnTo>
                  <a:pt x="410070" y="463499"/>
                </a:lnTo>
                <a:lnTo>
                  <a:pt x="408266" y="462229"/>
                </a:lnTo>
                <a:close/>
              </a:path>
              <a:path w="723900" h="891539">
                <a:moveTo>
                  <a:pt x="268782" y="436829"/>
                </a:moveTo>
                <a:lnTo>
                  <a:pt x="254127" y="500329"/>
                </a:lnTo>
                <a:lnTo>
                  <a:pt x="252272" y="557479"/>
                </a:lnTo>
                <a:lnTo>
                  <a:pt x="246773" y="615899"/>
                </a:lnTo>
                <a:lnTo>
                  <a:pt x="243065" y="647649"/>
                </a:lnTo>
                <a:lnTo>
                  <a:pt x="243065" y="679399"/>
                </a:lnTo>
                <a:lnTo>
                  <a:pt x="264741" y="679399"/>
                </a:lnTo>
                <a:lnTo>
                  <a:pt x="266928" y="671779"/>
                </a:lnTo>
                <a:lnTo>
                  <a:pt x="268782" y="656539"/>
                </a:lnTo>
                <a:lnTo>
                  <a:pt x="268782" y="629869"/>
                </a:lnTo>
                <a:lnTo>
                  <a:pt x="273487" y="552399"/>
                </a:lnTo>
                <a:lnTo>
                  <a:pt x="276208" y="506679"/>
                </a:lnTo>
                <a:lnTo>
                  <a:pt x="277939" y="476199"/>
                </a:lnTo>
                <a:lnTo>
                  <a:pt x="276211" y="446989"/>
                </a:lnTo>
                <a:lnTo>
                  <a:pt x="276136" y="441909"/>
                </a:lnTo>
                <a:lnTo>
                  <a:pt x="274281" y="439369"/>
                </a:lnTo>
                <a:lnTo>
                  <a:pt x="268782" y="436829"/>
                </a:lnTo>
                <a:close/>
              </a:path>
              <a:path w="723900" h="891539">
                <a:moveTo>
                  <a:pt x="593623" y="552399"/>
                </a:moveTo>
                <a:lnTo>
                  <a:pt x="586270" y="552399"/>
                </a:lnTo>
                <a:lnTo>
                  <a:pt x="582612" y="553669"/>
                </a:lnTo>
                <a:lnTo>
                  <a:pt x="580771" y="556209"/>
                </a:lnTo>
                <a:lnTo>
                  <a:pt x="580771" y="560019"/>
                </a:lnTo>
                <a:lnTo>
                  <a:pt x="578916" y="562559"/>
                </a:lnTo>
                <a:lnTo>
                  <a:pt x="580771" y="566369"/>
                </a:lnTo>
                <a:lnTo>
                  <a:pt x="591769" y="586689"/>
                </a:lnTo>
                <a:lnTo>
                  <a:pt x="606425" y="605739"/>
                </a:lnTo>
                <a:lnTo>
                  <a:pt x="617435" y="622249"/>
                </a:lnTo>
                <a:lnTo>
                  <a:pt x="624789" y="627329"/>
                </a:lnTo>
                <a:lnTo>
                  <a:pt x="633996" y="632409"/>
                </a:lnTo>
                <a:lnTo>
                  <a:pt x="641299" y="632409"/>
                </a:lnTo>
                <a:lnTo>
                  <a:pt x="643153" y="631139"/>
                </a:lnTo>
                <a:lnTo>
                  <a:pt x="646798" y="629869"/>
                </a:lnTo>
                <a:lnTo>
                  <a:pt x="650506" y="623519"/>
                </a:lnTo>
                <a:lnTo>
                  <a:pt x="650506" y="614629"/>
                </a:lnTo>
                <a:lnTo>
                  <a:pt x="648652" y="609549"/>
                </a:lnTo>
                <a:lnTo>
                  <a:pt x="646798" y="605739"/>
                </a:lnTo>
                <a:lnTo>
                  <a:pt x="645007" y="603199"/>
                </a:lnTo>
                <a:lnTo>
                  <a:pt x="637654" y="603199"/>
                </a:lnTo>
                <a:lnTo>
                  <a:pt x="633996" y="595579"/>
                </a:lnTo>
                <a:lnTo>
                  <a:pt x="621144" y="581609"/>
                </a:lnTo>
                <a:lnTo>
                  <a:pt x="608279" y="566369"/>
                </a:lnTo>
                <a:lnTo>
                  <a:pt x="595426" y="553669"/>
                </a:lnTo>
                <a:lnTo>
                  <a:pt x="593623" y="552399"/>
                </a:lnTo>
                <a:close/>
              </a:path>
              <a:path w="723900" h="891539">
                <a:moveTo>
                  <a:pt x="362381" y="433019"/>
                </a:moveTo>
                <a:lnTo>
                  <a:pt x="338518" y="433019"/>
                </a:lnTo>
                <a:lnTo>
                  <a:pt x="338518" y="434289"/>
                </a:lnTo>
                <a:lnTo>
                  <a:pt x="342176" y="439369"/>
                </a:lnTo>
                <a:lnTo>
                  <a:pt x="345871" y="445719"/>
                </a:lnTo>
                <a:lnTo>
                  <a:pt x="351383" y="449529"/>
                </a:lnTo>
                <a:lnTo>
                  <a:pt x="358686" y="453339"/>
                </a:lnTo>
                <a:lnTo>
                  <a:pt x="371538" y="454609"/>
                </a:lnTo>
                <a:lnTo>
                  <a:pt x="380746" y="454609"/>
                </a:lnTo>
                <a:lnTo>
                  <a:pt x="389902" y="450799"/>
                </a:lnTo>
                <a:lnTo>
                  <a:pt x="406412" y="443179"/>
                </a:lnTo>
                <a:lnTo>
                  <a:pt x="422922" y="434289"/>
                </a:lnTo>
                <a:lnTo>
                  <a:pt x="366039" y="434289"/>
                </a:lnTo>
                <a:lnTo>
                  <a:pt x="362381" y="433019"/>
                </a:lnTo>
                <a:close/>
              </a:path>
              <a:path w="723900" h="891539">
                <a:moveTo>
                  <a:pt x="277939" y="392379"/>
                </a:moveTo>
                <a:lnTo>
                  <a:pt x="276136" y="392379"/>
                </a:lnTo>
                <a:lnTo>
                  <a:pt x="272427" y="396189"/>
                </a:lnTo>
                <a:lnTo>
                  <a:pt x="272427" y="405079"/>
                </a:lnTo>
                <a:lnTo>
                  <a:pt x="288937" y="425399"/>
                </a:lnTo>
                <a:lnTo>
                  <a:pt x="294500" y="436829"/>
                </a:lnTo>
                <a:lnTo>
                  <a:pt x="299999" y="446989"/>
                </a:lnTo>
                <a:lnTo>
                  <a:pt x="305498" y="450799"/>
                </a:lnTo>
                <a:lnTo>
                  <a:pt x="312801" y="450799"/>
                </a:lnTo>
                <a:lnTo>
                  <a:pt x="322008" y="445719"/>
                </a:lnTo>
                <a:lnTo>
                  <a:pt x="331165" y="439369"/>
                </a:lnTo>
                <a:lnTo>
                  <a:pt x="338518" y="433019"/>
                </a:lnTo>
                <a:lnTo>
                  <a:pt x="362381" y="433019"/>
                </a:lnTo>
                <a:lnTo>
                  <a:pt x="360540" y="430479"/>
                </a:lnTo>
                <a:lnTo>
                  <a:pt x="358686" y="429209"/>
                </a:lnTo>
                <a:lnTo>
                  <a:pt x="312801" y="429209"/>
                </a:lnTo>
                <a:lnTo>
                  <a:pt x="305498" y="420319"/>
                </a:lnTo>
                <a:lnTo>
                  <a:pt x="298145" y="410159"/>
                </a:lnTo>
                <a:lnTo>
                  <a:pt x="290791" y="401269"/>
                </a:lnTo>
                <a:lnTo>
                  <a:pt x="281635" y="393649"/>
                </a:lnTo>
                <a:lnTo>
                  <a:pt x="277939" y="392379"/>
                </a:lnTo>
                <a:close/>
              </a:path>
              <a:path w="723900" h="891539">
                <a:moveTo>
                  <a:pt x="424776" y="412699"/>
                </a:moveTo>
                <a:lnTo>
                  <a:pt x="415569" y="412699"/>
                </a:lnTo>
                <a:lnTo>
                  <a:pt x="413766" y="416509"/>
                </a:lnTo>
                <a:lnTo>
                  <a:pt x="404558" y="422859"/>
                </a:lnTo>
                <a:lnTo>
                  <a:pt x="391756" y="429209"/>
                </a:lnTo>
                <a:lnTo>
                  <a:pt x="380746" y="433019"/>
                </a:lnTo>
                <a:lnTo>
                  <a:pt x="371538" y="434289"/>
                </a:lnTo>
                <a:lnTo>
                  <a:pt x="422922" y="434289"/>
                </a:lnTo>
                <a:lnTo>
                  <a:pt x="428421" y="429209"/>
                </a:lnTo>
                <a:lnTo>
                  <a:pt x="430276" y="425399"/>
                </a:lnTo>
                <a:lnTo>
                  <a:pt x="430276" y="420319"/>
                </a:lnTo>
                <a:lnTo>
                  <a:pt x="426618" y="413969"/>
                </a:lnTo>
                <a:lnTo>
                  <a:pt x="424776" y="412699"/>
                </a:lnTo>
                <a:close/>
              </a:path>
              <a:path w="723900" h="891539">
                <a:moveTo>
                  <a:pt x="345871" y="406349"/>
                </a:moveTo>
                <a:lnTo>
                  <a:pt x="340372" y="406349"/>
                </a:lnTo>
                <a:lnTo>
                  <a:pt x="329311" y="413969"/>
                </a:lnTo>
                <a:lnTo>
                  <a:pt x="323811" y="421589"/>
                </a:lnTo>
                <a:lnTo>
                  <a:pt x="312801" y="429209"/>
                </a:lnTo>
                <a:lnTo>
                  <a:pt x="358686" y="429209"/>
                </a:lnTo>
                <a:lnTo>
                  <a:pt x="355028" y="413969"/>
                </a:lnTo>
                <a:lnTo>
                  <a:pt x="351383" y="408889"/>
                </a:lnTo>
                <a:lnTo>
                  <a:pt x="345871" y="406349"/>
                </a:lnTo>
                <a:close/>
              </a:path>
              <a:path w="723900" h="891539">
                <a:moveTo>
                  <a:pt x="709244" y="200609"/>
                </a:moveTo>
                <a:lnTo>
                  <a:pt x="705535" y="203149"/>
                </a:lnTo>
                <a:lnTo>
                  <a:pt x="701890" y="206959"/>
                </a:lnTo>
                <a:lnTo>
                  <a:pt x="690880" y="213309"/>
                </a:lnTo>
                <a:lnTo>
                  <a:pt x="683526" y="217119"/>
                </a:lnTo>
                <a:lnTo>
                  <a:pt x="676173" y="217119"/>
                </a:lnTo>
                <a:lnTo>
                  <a:pt x="668870" y="220929"/>
                </a:lnTo>
                <a:lnTo>
                  <a:pt x="667016" y="223469"/>
                </a:lnTo>
                <a:lnTo>
                  <a:pt x="665162" y="228549"/>
                </a:lnTo>
                <a:lnTo>
                  <a:pt x="663359" y="229819"/>
                </a:lnTo>
                <a:lnTo>
                  <a:pt x="661517" y="232359"/>
                </a:lnTo>
                <a:lnTo>
                  <a:pt x="654164" y="237439"/>
                </a:lnTo>
                <a:lnTo>
                  <a:pt x="639495" y="243789"/>
                </a:lnTo>
                <a:lnTo>
                  <a:pt x="628497" y="250139"/>
                </a:lnTo>
                <a:lnTo>
                  <a:pt x="619290" y="260299"/>
                </a:lnTo>
                <a:lnTo>
                  <a:pt x="617435" y="264109"/>
                </a:lnTo>
                <a:lnTo>
                  <a:pt x="617435" y="266649"/>
                </a:lnTo>
                <a:lnTo>
                  <a:pt x="621144" y="269189"/>
                </a:lnTo>
                <a:lnTo>
                  <a:pt x="633996" y="269189"/>
                </a:lnTo>
                <a:lnTo>
                  <a:pt x="676173" y="252679"/>
                </a:lnTo>
                <a:lnTo>
                  <a:pt x="685380" y="241249"/>
                </a:lnTo>
                <a:lnTo>
                  <a:pt x="696379" y="239979"/>
                </a:lnTo>
                <a:lnTo>
                  <a:pt x="705535" y="233629"/>
                </a:lnTo>
                <a:lnTo>
                  <a:pt x="718409" y="233629"/>
                </a:lnTo>
                <a:lnTo>
                  <a:pt x="720242" y="232359"/>
                </a:lnTo>
                <a:lnTo>
                  <a:pt x="723900" y="228549"/>
                </a:lnTo>
                <a:lnTo>
                  <a:pt x="723900" y="224739"/>
                </a:lnTo>
                <a:lnTo>
                  <a:pt x="722045" y="219659"/>
                </a:lnTo>
                <a:lnTo>
                  <a:pt x="723900" y="217119"/>
                </a:lnTo>
                <a:lnTo>
                  <a:pt x="723900" y="213309"/>
                </a:lnTo>
                <a:lnTo>
                  <a:pt x="722045" y="210769"/>
                </a:lnTo>
                <a:lnTo>
                  <a:pt x="720242" y="206959"/>
                </a:lnTo>
                <a:lnTo>
                  <a:pt x="716546" y="203149"/>
                </a:lnTo>
                <a:lnTo>
                  <a:pt x="712889" y="203149"/>
                </a:lnTo>
                <a:lnTo>
                  <a:pt x="709244" y="200609"/>
                </a:lnTo>
                <a:close/>
              </a:path>
              <a:path w="723900" h="891539">
                <a:moveTo>
                  <a:pt x="718409" y="233629"/>
                </a:moveTo>
                <a:lnTo>
                  <a:pt x="705535" y="233629"/>
                </a:lnTo>
                <a:lnTo>
                  <a:pt x="711047" y="236169"/>
                </a:lnTo>
                <a:lnTo>
                  <a:pt x="714743" y="236169"/>
                </a:lnTo>
                <a:lnTo>
                  <a:pt x="718409" y="233629"/>
                </a:lnTo>
                <a:close/>
              </a:path>
              <a:path w="723900" h="891539">
                <a:moveTo>
                  <a:pt x="121944" y="52019"/>
                </a:moveTo>
                <a:lnTo>
                  <a:pt x="120143" y="52019"/>
                </a:lnTo>
                <a:lnTo>
                  <a:pt x="116441" y="55829"/>
                </a:lnTo>
                <a:lnTo>
                  <a:pt x="116441" y="57099"/>
                </a:lnTo>
                <a:lnTo>
                  <a:pt x="120143" y="67259"/>
                </a:lnTo>
                <a:lnTo>
                  <a:pt x="147662" y="104089"/>
                </a:lnTo>
                <a:lnTo>
                  <a:pt x="160515" y="118059"/>
                </a:lnTo>
                <a:lnTo>
                  <a:pt x="171526" y="143459"/>
                </a:lnTo>
                <a:lnTo>
                  <a:pt x="177025" y="149809"/>
                </a:lnTo>
                <a:lnTo>
                  <a:pt x="180682" y="153619"/>
                </a:lnTo>
                <a:lnTo>
                  <a:pt x="188036" y="154889"/>
                </a:lnTo>
                <a:lnTo>
                  <a:pt x="195389" y="154889"/>
                </a:lnTo>
                <a:lnTo>
                  <a:pt x="199034" y="153619"/>
                </a:lnTo>
                <a:lnTo>
                  <a:pt x="202692" y="151079"/>
                </a:lnTo>
                <a:lnTo>
                  <a:pt x="204546" y="147269"/>
                </a:lnTo>
                <a:lnTo>
                  <a:pt x="204546" y="143459"/>
                </a:lnTo>
                <a:lnTo>
                  <a:pt x="202692" y="137109"/>
                </a:lnTo>
                <a:lnTo>
                  <a:pt x="200888" y="133299"/>
                </a:lnTo>
                <a:lnTo>
                  <a:pt x="197192" y="130759"/>
                </a:lnTo>
                <a:lnTo>
                  <a:pt x="191681" y="130759"/>
                </a:lnTo>
                <a:lnTo>
                  <a:pt x="191681" y="125679"/>
                </a:lnTo>
                <a:lnTo>
                  <a:pt x="162318" y="81229"/>
                </a:lnTo>
                <a:lnTo>
                  <a:pt x="136652" y="59639"/>
                </a:lnTo>
                <a:lnTo>
                  <a:pt x="121944" y="52019"/>
                </a:lnTo>
                <a:close/>
              </a:path>
              <a:path w="723900" h="891539">
                <a:moveTo>
                  <a:pt x="54053" y="373125"/>
                </a:moveTo>
                <a:lnTo>
                  <a:pt x="48550" y="375030"/>
                </a:lnTo>
                <a:lnTo>
                  <a:pt x="0" y="396807"/>
                </a:lnTo>
                <a:lnTo>
                  <a:pt x="0" y="421760"/>
                </a:lnTo>
                <a:lnTo>
                  <a:pt x="61408" y="395223"/>
                </a:lnTo>
                <a:lnTo>
                  <a:pt x="65060" y="393319"/>
                </a:lnTo>
                <a:lnTo>
                  <a:pt x="68762" y="389635"/>
                </a:lnTo>
                <a:lnTo>
                  <a:pt x="68762" y="384175"/>
                </a:lnTo>
                <a:lnTo>
                  <a:pt x="66911" y="380491"/>
                </a:lnTo>
                <a:lnTo>
                  <a:pt x="63259" y="376808"/>
                </a:lnTo>
                <a:lnTo>
                  <a:pt x="59557" y="375030"/>
                </a:lnTo>
                <a:lnTo>
                  <a:pt x="54053" y="373125"/>
                </a:lnTo>
                <a:close/>
              </a:path>
            </a:pathLst>
          </a:custGeom>
          <a:solidFill>
            <a:srgbClr val="3B78D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5" name="object 155"/>
          <p:cNvSpPr/>
          <p:nvPr/>
        </p:nvSpPr>
        <p:spPr>
          <a:xfrm>
            <a:off x="2094995" y="2598251"/>
            <a:ext cx="7398511" cy="27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6" name="object 156"/>
          <p:cNvSpPr/>
          <p:nvPr/>
        </p:nvSpPr>
        <p:spPr>
          <a:xfrm>
            <a:off x="7201407" y="2857943"/>
            <a:ext cx="1074928" cy="1000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7" name="object 157"/>
          <p:cNvSpPr/>
          <p:nvPr/>
        </p:nvSpPr>
        <p:spPr>
          <a:xfrm>
            <a:off x="9528050" y="2546438"/>
            <a:ext cx="2663951" cy="2787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8" name="object 158"/>
          <p:cNvSpPr/>
          <p:nvPr/>
        </p:nvSpPr>
        <p:spPr>
          <a:xfrm>
            <a:off x="6067552" y="2643970"/>
            <a:ext cx="877824" cy="905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9" name="object 159"/>
          <p:cNvSpPr/>
          <p:nvPr/>
        </p:nvSpPr>
        <p:spPr>
          <a:xfrm>
            <a:off x="1796288" y="2725843"/>
            <a:ext cx="799253" cy="939800"/>
          </a:xfrm>
          <a:custGeom>
            <a:avLst/>
            <a:gdLst/>
            <a:ahLst/>
            <a:cxnLst/>
            <a:rect l="l" t="t" r="r" b="b"/>
            <a:pathLst>
              <a:path w="599439" h="704850">
                <a:moveTo>
                  <a:pt x="234061" y="431800"/>
                </a:moveTo>
                <a:lnTo>
                  <a:pt x="191897" y="431800"/>
                </a:lnTo>
                <a:lnTo>
                  <a:pt x="198881" y="439419"/>
                </a:lnTo>
                <a:lnTo>
                  <a:pt x="210565" y="448309"/>
                </a:lnTo>
                <a:lnTo>
                  <a:pt x="231647" y="459740"/>
                </a:lnTo>
                <a:lnTo>
                  <a:pt x="255015" y="467359"/>
                </a:lnTo>
                <a:lnTo>
                  <a:pt x="278510" y="472440"/>
                </a:lnTo>
                <a:lnTo>
                  <a:pt x="283083" y="472440"/>
                </a:lnTo>
                <a:lnTo>
                  <a:pt x="280896" y="500380"/>
                </a:lnTo>
                <a:lnTo>
                  <a:pt x="280797" y="532130"/>
                </a:lnTo>
                <a:lnTo>
                  <a:pt x="283083" y="593090"/>
                </a:lnTo>
                <a:lnTo>
                  <a:pt x="271399" y="598169"/>
                </a:lnTo>
                <a:lnTo>
                  <a:pt x="245618" y="632460"/>
                </a:lnTo>
                <a:lnTo>
                  <a:pt x="243331" y="645160"/>
                </a:lnTo>
                <a:lnTo>
                  <a:pt x="245618" y="654050"/>
                </a:lnTo>
                <a:lnTo>
                  <a:pt x="250317" y="673100"/>
                </a:lnTo>
                <a:lnTo>
                  <a:pt x="259715" y="689610"/>
                </a:lnTo>
                <a:lnTo>
                  <a:pt x="276097" y="698500"/>
                </a:lnTo>
                <a:lnTo>
                  <a:pt x="283083" y="703580"/>
                </a:lnTo>
                <a:lnTo>
                  <a:pt x="292481" y="704850"/>
                </a:lnTo>
                <a:lnTo>
                  <a:pt x="311150" y="704850"/>
                </a:lnTo>
                <a:lnTo>
                  <a:pt x="348615" y="681990"/>
                </a:lnTo>
                <a:lnTo>
                  <a:pt x="355600" y="656590"/>
                </a:lnTo>
                <a:lnTo>
                  <a:pt x="290067" y="656590"/>
                </a:lnTo>
                <a:lnTo>
                  <a:pt x="283083" y="651510"/>
                </a:lnTo>
                <a:lnTo>
                  <a:pt x="276097" y="645160"/>
                </a:lnTo>
                <a:lnTo>
                  <a:pt x="273684" y="640080"/>
                </a:lnTo>
                <a:lnTo>
                  <a:pt x="271399" y="632460"/>
                </a:lnTo>
                <a:lnTo>
                  <a:pt x="276097" y="631190"/>
                </a:lnTo>
                <a:lnTo>
                  <a:pt x="283083" y="628650"/>
                </a:lnTo>
                <a:lnTo>
                  <a:pt x="348657" y="628650"/>
                </a:lnTo>
                <a:lnTo>
                  <a:pt x="343916" y="623569"/>
                </a:lnTo>
                <a:lnTo>
                  <a:pt x="339216" y="617219"/>
                </a:lnTo>
                <a:lnTo>
                  <a:pt x="329946" y="612140"/>
                </a:lnTo>
                <a:lnTo>
                  <a:pt x="329409" y="609600"/>
                </a:lnTo>
                <a:lnTo>
                  <a:pt x="322960" y="609600"/>
                </a:lnTo>
                <a:lnTo>
                  <a:pt x="318134" y="607060"/>
                </a:lnTo>
                <a:lnTo>
                  <a:pt x="320547" y="604519"/>
                </a:lnTo>
                <a:lnTo>
                  <a:pt x="328337" y="604519"/>
                </a:lnTo>
                <a:lnTo>
                  <a:pt x="327533" y="600710"/>
                </a:lnTo>
                <a:lnTo>
                  <a:pt x="325247" y="595630"/>
                </a:lnTo>
                <a:lnTo>
                  <a:pt x="308864" y="595630"/>
                </a:lnTo>
                <a:lnTo>
                  <a:pt x="306560" y="542290"/>
                </a:lnTo>
                <a:lnTo>
                  <a:pt x="306451" y="506730"/>
                </a:lnTo>
                <a:lnTo>
                  <a:pt x="304165" y="473709"/>
                </a:lnTo>
                <a:lnTo>
                  <a:pt x="327533" y="472440"/>
                </a:lnTo>
                <a:lnTo>
                  <a:pt x="351028" y="464819"/>
                </a:lnTo>
                <a:lnTo>
                  <a:pt x="371983" y="453390"/>
                </a:lnTo>
                <a:lnTo>
                  <a:pt x="377727" y="448309"/>
                </a:lnTo>
                <a:lnTo>
                  <a:pt x="299466" y="448309"/>
                </a:lnTo>
                <a:lnTo>
                  <a:pt x="297116" y="445769"/>
                </a:lnTo>
                <a:lnTo>
                  <a:pt x="271399" y="445769"/>
                </a:lnTo>
                <a:lnTo>
                  <a:pt x="269113" y="443230"/>
                </a:lnTo>
                <a:lnTo>
                  <a:pt x="273684" y="441959"/>
                </a:lnTo>
                <a:lnTo>
                  <a:pt x="293078" y="441959"/>
                </a:lnTo>
                <a:lnTo>
                  <a:pt x="295466" y="436880"/>
                </a:lnTo>
                <a:lnTo>
                  <a:pt x="245618" y="436880"/>
                </a:lnTo>
                <a:lnTo>
                  <a:pt x="234061" y="431800"/>
                </a:lnTo>
                <a:close/>
              </a:path>
              <a:path w="599439" h="704850">
                <a:moveTo>
                  <a:pt x="348657" y="628650"/>
                </a:moveTo>
                <a:lnTo>
                  <a:pt x="299466" y="628650"/>
                </a:lnTo>
                <a:lnTo>
                  <a:pt x="315848" y="632460"/>
                </a:lnTo>
                <a:lnTo>
                  <a:pt x="313563" y="637540"/>
                </a:lnTo>
                <a:lnTo>
                  <a:pt x="311150" y="654050"/>
                </a:lnTo>
                <a:lnTo>
                  <a:pt x="308864" y="656590"/>
                </a:lnTo>
                <a:lnTo>
                  <a:pt x="355600" y="656590"/>
                </a:lnTo>
                <a:lnTo>
                  <a:pt x="353314" y="640080"/>
                </a:lnTo>
                <a:lnTo>
                  <a:pt x="351028" y="631190"/>
                </a:lnTo>
                <a:lnTo>
                  <a:pt x="348657" y="628650"/>
                </a:lnTo>
                <a:close/>
              </a:path>
              <a:path w="599439" h="704850">
                <a:moveTo>
                  <a:pt x="427545" y="431800"/>
                </a:moveTo>
                <a:lnTo>
                  <a:pt x="395478" y="431800"/>
                </a:lnTo>
                <a:lnTo>
                  <a:pt x="402463" y="441959"/>
                </a:lnTo>
                <a:lnTo>
                  <a:pt x="414147" y="450850"/>
                </a:lnTo>
                <a:lnTo>
                  <a:pt x="437515" y="464819"/>
                </a:lnTo>
                <a:lnTo>
                  <a:pt x="449198" y="486409"/>
                </a:lnTo>
                <a:lnTo>
                  <a:pt x="463169" y="509269"/>
                </a:lnTo>
                <a:lnTo>
                  <a:pt x="481965" y="537210"/>
                </a:lnTo>
                <a:lnTo>
                  <a:pt x="488950" y="546100"/>
                </a:lnTo>
                <a:lnTo>
                  <a:pt x="481965" y="558800"/>
                </a:lnTo>
                <a:lnTo>
                  <a:pt x="477266" y="570230"/>
                </a:lnTo>
                <a:lnTo>
                  <a:pt x="474979" y="579119"/>
                </a:lnTo>
                <a:lnTo>
                  <a:pt x="474979" y="590550"/>
                </a:lnTo>
                <a:lnTo>
                  <a:pt x="477266" y="600710"/>
                </a:lnTo>
                <a:lnTo>
                  <a:pt x="479552" y="612140"/>
                </a:lnTo>
                <a:lnTo>
                  <a:pt x="484378" y="621030"/>
                </a:lnTo>
                <a:lnTo>
                  <a:pt x="491363" y="631190"/>
                </a:lnTo>
                <a:lnTo>
                  <a:pt x="500634" y="637540"/>
                </a:lnTo>
                <a:lnTo>
                  <a:pt x="507619" y="645160"/>
                </a:lnTo>
                <a:lnTo>
                  <a:pt x="526415" y="648969"/>
                </a:lnTo>
                <a:lnTo>
                  <a:pt x="545084" y="648969"/>
                </a:lnTo>
                <a:lnTo>
                  <a:pt x="580263" y="626110"/>
                </a:lnTo>
                <a:lnTo>
                  <a:pt x="597208" y="595630"/>
                </a:lnTo>
                <a:lnTo>
                  <a:pt x="540385" y="595630"/>
                </a:lnTo>
                <a:lnTo>
                  <a:pt x="531114" y="593090"/>
                </a:lnTo>
                <a:lnTo>
                  <a:pt x="526415" y="589280"/>
                </a:lnTo>
                <a:lnTo>
                  <a:pt x="524002" y="584200"/>
                </a:lnTo>
                <a:lnTo>
                  <a:pt x="524002" y="574040"/>
                </a:lnTo>
                <a:lnTo>
                  <a:pt x="526415" y="562610"/>
                </a:lnTo>
                <a:lnTo>
                  <a:pt x="526415" y="553719"/>
                </a:lnTo>
                <a:lnTo>
                  <a:pt x="542797" y="551180"/>
                </a:lnTo>
                <a:lnTo>
                  <a:pt x="590708" y="551180"/>
                </a:lnTo>
                <a:lnTo>
                  <a:pt x="589534" y="548640"/>
                </a:lnTo>
                <a:lnTo>
                  <a:pt x="582548" y="542290"/>
                </a:lnTo>
                <a:lnTo>
                  <a:pt x="563879" y="532130"/>
                </a:lnTo>
                <a:lnTo>
                  <a:pt x="510032" y="532130"/>
                </a:lnTo>
                <a:lnTo>
                  <a:pt x="505333" y="523240"/>
                </a:lnTo>
                <a:lnTo>
                  <a:pt x="498347" y="514350"/>
                </a:lnTo>
                <a:lnTo>
                  <a:pt x="481965" y="487680"/>
                </a:lnTo>
                <a:lnTo>
                  <a:pt x="465582" y="464819"/>
                </a:lnTo>
                <a:lnTo>
                  <a:pt x="460883" y="455930"/>
                </a:lnTo>
                <a:lnTo>
                  <a:pt x="456184" y="445769"/>
                </a:lnTo>
                <a:lnTo>
                  <a:pt x="449198" y="441959"/>
                </a:lnTo>
                <a:lnTo>
                  <a:pt x="439928" y="439419"/>
                </a:lnTo>
                <a:lnTo>
                  <a:pt x="427545" y="431800"/>
                </a:lnTo>
                <a:close/>
              </a:path>
              <a:path w="599439" h="704850">
                <a:moveTo>
                  <a:pt x="39750" y="530860"/>
                </a:moveTo>
                <a:lnTo>
                  <a:pt x="30480" y="530860"/>
                </a:lnTo>
                <a:lnTo>
                  <a:pt x="23368" y="532130"/>
                </a:lnTo>
                <a:lnTo>
                  <a:pt x="16383" y="537210"/>
                </a:lnTo>
                <a:lnTo>
                  <a:pt x="11684" y="542290"/>
                </a:lnTo>
                <a:lnTo>
                  <a:pt x="7112" y="546100"/>
                </a:lnTo>
                <a:lnTo>
                  <a:pt x="2412" y="560069"/>
                </a:lnTo>
                <a:lnTo>
                  <a:pt x="0" y="576580"/>
                </a:lnTo>
                <a:lnTo>
                  <a:pt x="0" y="593090"/>
                </a:lnTo>
                <a:lnTo>
                  <a:pt x="30480" y="626110"/>
                </a:lnTo>
                <a:lnTo>
                  <a:pt x="60833" y="632460"/>
                </a:lnTo>
                <a:lnTo>
                  <a:pt x="74930" y="631190"/>
                </a:lnTo>
                <a:lnTo>
                  <a:pt x="91312" y="628650"/>
                </a:lnTo>
                <a:lnTo>
                  <a:pt x="105283" y="623569"/>
                </a:lnTo>
                <a:lnTo>
                  <a:pt x="114681" y="614680"/>
                </a:lnTo>
                <a:lnTo>
                  <a:pt x="121665" y="609600"/>
                </a:lnTo>
                <a:lnTo>
                  <a:pt x="124078" y="603250"/>
                </a:lnTo>
                <a:lnTo>
                  <a:pt x="126365" y="595630"/>
                </a:lnTo>
                <a:lnTo>
                  <a:pt x="126365" y="589280"/>
                </a:lnTo>
                <a:lnTo>
                  <a:pt x="60833" y="589280"/>
                </a:lnTo>
                <a:lnTo>
                  <a:pt x="53847" y="586740"/>
                </a:lnTo>
                <a:lnTo>
                  <a:pt x="44450" y="581660"/>
                </a:lnTo>
                <a:lnTo>
                  <a:pt x="37465" y="576580"/>
                </a:lnTo>
                <a:lnTo>
                  <a:pt x="35178" y="570230"/>
                </a:lnTo>
                <a:lnTo>
                  <a:pt x="42164" y="562610"/>
                </a:lnTo>
                <a:lnTo>
                  <a:pt x="51434" y="558800"/>
                </a:lnTo>
                <a:lnTo>
                  <a:pt x="114681" y="558800"/>
                </a:lnTo>
                <a:lnTo>
                  <a:pt x="105283" y="546100"/>
                </a:lnTo>
                <a:lnTo>
                  <a:pt x="91312" y="537210"/>
                </a:lnTo>
                <a:lnTo>
                  <a:pt x="88900" y="537210"/>
                </a:lnTo>
                <a:lnTo>
                  <a:pt x="94092" y="532130"/>
                </a:lnTo>
                <a:lnTo>
                  <a:pt x="49149" y="532130"/>
                </a:lnTo>
                <a:lnTo>
                  <a:pt x="39750" y="530860"/>
                </a:lnTo>
                <a:close/>
              </a:path>
              <a:path w="599439" h="704850">
                <a:moveTo>
                  <a:pt x="328337" y="604519"/>
                </a:moveTo>
                <a:lnTo>
                  <a:pt x="320547" y="604519"/>
                </a:lnTo>
                <a:lnTo>
                  <a:pt x="322960" y="609600"/>
                </a:lnTo>
                <a:lnTo>
                  <a:pt x="329409" y="609600"/>
                </a:lnTo>
                <a:lnTo>
                  <a:pt x="328337" y="604519"/>
                </a:lnTo>
                <a:close/>
              </a:path>
              <a:path w="599439" h="704850">
                <a:moveTo>
                  <a:pt x="590708" y="551180"/>
                </a:moveTo>
                <a:lnTo>
                  <a:pt x="542797" y="551180"/>
                </a:lnTo>
                <a:lnTo>
                  <a:pt x="556895" y="556260"/>
                </a:lnTo>
                <a:lnTo>
                  <a:pt x="563879" y="560069"/>
                </a:lnTo>
                <a:lnTo>
                  <a:pt x="570865" y="565150"/>
                </a:lnTo>
                <a:lnTo>
                  <a:pt x="573151" y="572769"/>
                </a:lnTo>
                <a:lnTo>
                  <a:pt x="575564" y="579119"/>
                </a:lnTo>
                <a:lnTo>
                  <a:pt x="575564" y="581660"/>
                </a:lnTo>
                <a:lnTo>
                  <a:pt x="561466" y="581660"/>
                </a:lnTo>
                <a:lnTo>
                  <a:pt x="556895" y="584200"/>
                </a:lnTo>
                <a:lnTo>
                  <a:pt x="549783" y="590550"/>
                </a:lnTo>
                <a:lnTo>
                  <a:pt x="540385" y="595630"/>
                </a:lnTo>
                <a:lnTo>
                  <a:pt x="597208" y="595630"/>
                </a:lnTo>
                <a:lnTo>
                  <a:pt x="598932" y="589280"/>
                </a:lnTo>
                <a:lnTo>
                  <a:pt x="598932" y="581660"/>
                </a:lnTo>
                <a:lnTo>
                  <a:pt x="573151" y="581660"/>
                </a:lnTo>
                <a:lnTo>
                  <a:pt x="566166" y="579119"/>
                </a:lnTo>
                <a:lnTo>
                  <a:pt x="598932" y="579119"/>
                </a:lnTo>
                <a:lnTo>
                  <a:pt x="598932" y="567690"/>
                </a:lnTo>
                <a:lnTo>
                  <a:pt x="594233" y="558800"/>
                </a:lnTo>
                <a:lnTo>
                  <a:pt x="590708" y="551180"/>
                </a:lnTo>
                <a:close/>
              </a:path>
              <a:path w="599439" h="704850">
                <a:moveTo>
                  <a:pt x="114681" y="558800"/>
                </a:moveTo>
                <a:lnTo>
                  <a:pt x="51434" y="558800"/>
                </a:lnTo>
                <a:lnTo>
                  <a:pt x="51434" y="562610"/>
                </a:lnTo>
                <a:lnTo>
                  <a:pt x="53847" y="567690"/>
                </a:lnTo>
                <a:lnTo>
                  <a:pt x="58546" y="570230"/>
                </a:lnTo>
                <a:lnTo>
                  <a:pt x="72517" y="570230"/>
                </a:lnTo>
                <a:lnTo>
                  <a:pt x="77215" y="572769"/>
                </a:lnTo>
                <a:lnTo>
                  <a:pt x="84200" y="572769"/>
                </a:lnTo>
                <a:lnTo>
                  <a:pt x="84200" y="579119"/>
                </a:lnTo>
                <a:lnTo>
                  <a:pt x="79628" y="584200"/>
                </a:lnTo>
                <a:lnTo>
                  <a:pt x="74930" y="586740"/>
                </a:lnTo>
                <a:lnTo>
                  <a:pt x="60833" y="589280"/>
                </a:lnTo>
                <a:lnTo>
                  <a:pt x="126365" y="589280"/>
                </a:lnTo>
                <a:lnTo>
                  <a:pt x="126365" y="586740"/>
                </a:lnTo>
                <a:lnTo>
                  <a:pt x="121665" y="572769"/>
                </a:lnTo>
                <a:lnTo>
                  <a:pt x="114681" y="558800"/>
                </a:lnTo>
                <a:close/>
              </a:path>
              <a:path w="599439" h="704850">
                <a:moveTo>
                  <a:pt x="306451" y="0"/>
                </a:moveTo>
                <a:lnTo>
                  <a:pt x="294766" y="2540"/>
                </a:lnTo>
                <a:lnTo>
                  <a:pt x="285496" y="6350"/>
                </a:lnTo>
                <a:lnTo>
                  <a:pt x="273684" y="8890"/>
                </a:lnTo>
                <a:lnTo>
                  <a:pt x="264414" y="16509"/>
                </a:lnTo>
                <a:lnTo>
                  <a:pt x="255015" y="22859"/>
                </a:lnTo>
                <a:lnTo>
                  <a:pt x="248031" y="30480"/>
                </a:lnTo>
                <a:lnTo>
                  <a:pt x="241046" y="39369"/>
                </a:lnTo>
                <a:lnTo>
                  <a:pt x="236347" y="50800"/>
                </a:lnTo>
                <a:lnTo>
                  <a:pt x="234061" y="60959"/>
                </a:lnTo>
                <a:lnTo>
                  <a:pt x="234061" y="72390"/>
                </a:lnTo>
                <a:lnTo>
                  <a:pt x="255015" y="111759"/>
                </a:lnTo>
                <a:lnTo>
                  <a:pt x="280797" y="123190"/>
                </a:lnTo>
                <a:lnTo>
                  <a:pt x="278510" y="130809"/>
                </a:lnTo>
                <a:lnTo>
                  <a:pt x="276097" y="138430"/>
                </a:lnTo>
                <a:lnTo>
                  <a:pt x="276097" y="233680"/>
                </a:lnTo>
                <a:lnTo>
                  <a:pt x="278510" y="240030"/>
                </a:lnTo>
                <a:lnTo>
                  <a:pt x="259715" y="250190"/>
                </a:lnTo>
                <a:lnTo>
                  <a:pt x="243331" y="261619"/>
                </a:lnTo>
                <a:lnTo>
                  <a:pt x="238633" y="266700"/>
                </a:lnTo>
                <a:lnTo>
                  <a:pt x="238633" y="270509"/>
                </a:lnTo>
                <a:lnTo>
                  <a:pt x="224662" y="280669"/>
                </a:lnTo>
                <a:lnTo>
                  <a:pt x="201168" y="298450"/>
                </a:lnTo>
                <a:lnTo>
                  <a:pt x="191897" y="311150"/>
                </a:lnTo>
                <a:lnTo>
                  <a:pt x="182499" y="322580"/>
                </a:lnTo>
                <a:lnTo>
                  <a:pt x="175514" y="336550"/>
                </a:lnTo>
                <a:lnTo>
                  <a:pt x="170815" y="350519"/>
                </a:lnTo>
                <a:lnTo>
                  <a:pt x="168528" y="361950"/>
                </a:lnTo>
                <a:lnTo>
                  <a:pt x="168528" y="375919"/>
                </a:lnTo>
                <a:lnTo>
                  <a:pt x="170815" y="389890"/>
                </a:lnTo>
                <a:lnTo>
                  <a:pt x="180212" y="417830"/>
                </a:lnTo>
                <a:lnTo>
                  <a:pt x="184784" y="425450"/>
                </a:lnTo>
                <a:lnTo>
                  <a:pt x="154431" y="450850"/>
                </a:lnTo>
                <a:lnTo>
                  <a:pt x="121665" y="473709"/>
                </a:lnTo>
                <a:lnTo>
                  <a:pt x="91312" y="500380"/>
                </a:lnTo>
                <a:lnTo>
                  <a:pt x="77215" y="514350"/>
                </a:lnTo>
                <a:lnTo>
                  <a:pt x="63246" y="530860"/>
                </a:lnTo>
                <a:lnTo>
                  <a:pt x="49149" y="532130"/>
                </a:lnTo>
                <a:lnTo>
                  <a:pt x="94092" y="532130"/>
                </a:lnTo>
                <a:lnTo>
                  <a:pt x="112268" y="514350"/>
                </a:lnTo>
                <a:lnTo>
                  <a:pt x="138049" y="495300"/>
                </a:lnTo>
                <a:lnTo>
                  <a:pt x="154431" y="481330"/>
                </a:lnTo>
                <a:lnTo>
                  <a:pt x="168528" y="467359"/>
                </a:lnTo>
                <a:lnTo>
                  <a:pt x="182499" y="450850"/>
                </a:lnTo>
                <a:lnTo>
                  <a:pt x="191897" y="431800"/>
                </a:lnTo>
                <a:lnTo>
                  <a:pt x="234061" y="431800"/>
                </a:lnTo>
                <a:lnTo>
                  <a:pt x="241046" y="429259"/>
                </a:lnTo>
                <a:lnTo>
                  <a:pt x="245618" y="422909"/>
                </a:lnTo>
                <a:lnTo>
                  <a:pt x="248031" y="417830"/>
                </a:lnTo>
                <a:lnTo>
                  <a:pt x="248031" y="415290"/>
                </a:lnTo>
                <a:lnTo>
                  <a:pt x="212978" y="415290"/>
                </a:lnTo>
                <a:lnTo>
                  <a:pt x="215265" y="414019"/>
                </a:lnTo>
                <a:lnTo>
                  <a:pt x="248031" y="414019"/>
                </a:lnTo>
                <a:lnTo>
                  <a:pt x="248031" y="406400"/>
                </a:lnTo>
                <a:lnTo>
                  <a:pt x="243331" y="406400"/>
                </a:lnTo>
                <a:lnTo>
                  <a:pt x="257129" y="389890"/>
                </a:lnTo>
                <a:lnTo>
                  <a:pt x="196596" y="389890"/>
                </a:lnTo>
                <a:lnTo>
                  <a:pt x="194183" y="383540"/>
                </a:lnTo>
                <a:lnTo>
                  <a:pt x="196596" y="381000"/>
                </a:lnTo>
                <a:lnTo>
                  <a:pt x="212978" y="356869"/>
                </a:lnTo>
                <a:lnTo>
                  <a:pt x="226980" y="341630"/>
                </a:lnTo>
                <a:lnTo>
                  <a:pt x="201168" y="341630"/>
                </a:lnTo>
                <a:lnTo>
                  <a:pt x="205867" y="331469"/>
                </a:lnTo>
                <a:lnTo>
                  <a:pt x="245618" y="294640"/>
                </a:lnTo>
                <a:lnTo>
                  <a:pt x="280797" y="278130"/>
                </a:lnTo>
                <a:lnTo>
                  <a:pt x="315848" y="269240"/>
                </a:lnTo>
                <a:lnTo>
                  <a:pt x="383262" y="269240"/>
                </a:lnTo>
                <a:lnTo>
                  <a:pt x="374396" y="261619"/>
                </a:lnTo>
                <a:lnTo>
                  <a:pt x="341629" y="242569"/>
                </a:lnTo>
                <a:lnTo>
                  <a:pt x="320547" y="238759"/>
                </a:lnTo>
                <a:lnTo>
                  <a:pt x="301752" y="238759"/>
                </a:lnTo>
                <a:lnTo>
                  <a:pt x="301752" y="224790"/>
                </a:lnTo>
                <a:lnTo>
                  <a:pt x="299466" y="170180"/>
                </a:lnTo>
                <a:lnTo>
                  <a:pt x="301752" y="152400"/>
                </a:lnTo>
                <a:lnTo>
                  <a:pt x="299466" y="138430"/>
                </a:lnTo>
                <a:lnTo>
                  <a:pt x="297179" y="125730"/>
                </a:lnTo>
                <a:lnTo>
                  <a:pt x="308864" y="123190"/>
                </a:lnTo>
                <a:lnTo>
                  <a:pt x="322960" y="119380"/>
                </a:lnTo>
                <a:lnTo>
                  <a:pt x="334517" y="111759"/>
                </a:lnTo>
                <a:lnTo>
                  <a:pt x="343916" y="105409"/>
                </a:lnTo>
                <a:lnTo>
                  <a:pt x="353314" y="93980"/>
                </a:lnTo>
                <a:lnTo>
                  <a:pt x="358013" y="81280"/>
                </a:lnTo>
                <a:lnTo>
                  <a:pt x="360553" y="74930"/>
                </a:lnTo>
                <a:lnTo>
                  <a:pt x="301752" y="74930"/>
                </a:lnTo>
                <a:lnTo>
                  <a:pt x="294766" y="72390"/>
                </a:lnTo>
                <a:lnTo>
                  <a:pt x="278510" y="66040"/>
                </a:lnTo>
                <a:lnTo>
                  <a:pt x="283083" y="58419"/>
                </a:lnTo>
                <a:lnTo>
                  <a:pt x="283083" y="49530"/>
                </a:lnTo>
                <a:lnTo>
                  <a:pt x="280797" y="44450"/>
                </a:lnTo>
                <a:lnTo>
                  <a:pt x="278510" y="41909"/>
                </a:lnTo>
                <a:lnTo>
                  <a:pt x="285496" y="35559"/>
                </a:lnTo>
                <a:lnTo>
                  <a:pt x="294766" y="30480"/>
                </a:lnTo>
                <a:lnTo>
                  <a:pt x="304165" y="27940"/>
                </a:lnTo>
                <a:lnTo>
                  <a:pt x="352298" y="27940"/>
                </a:lnTo>
                <a:lnTo>
                  <a:pt x="351028" y="25400"/>
                </a:lnTo>
                <a:lnTo>
                  <a:pt x="348615" y="16509"/>
                </a:lnTo>
                <a:lnTo>
                  <a:pt x="346202" y="11430"/>
                </a:lnTo>
                <a:lnTo>
                  <a:pt x="341629" y="8890"/>
                </a:lnTo>
                <a:lnTo>
                  <a:pt x="332232" y="8890"/>
                </a:lnTo>
                <a:lnTo>
                  <a:pt x="322960" y="6350"/>
                </a:lnTo>
                <a:lnTo>
                  <a:pt x="318134" y="2540"/>
                </a:lnTo>
                <a:lnTo>
                  <a:pt x="306451" y="0"/>
                </a:lnTo>
                <a:close/>
              </a:path>
              <a:path w="599439" h="704850">
                <a:moveTo>
                  <a:pt x="533400" y="528319"/>
                </a:moveTo>
                <a:lnTo>
                  <a:pt x="521716" y="528319"/>
                </a:lnTo>
                <a:lnTo>
                  <a:pt x="510032" y="532130"/>
                </a:lnTo>
                <a:lnTo>
                  <a:pt x="563879" y="532130"/>
                </a:lnTo>
                <a:lnTo>
                  <a:pt x="554482" y="530860"/>
                </a:lnTo>
                <a:lnTo>
                  <a:pt x="533400" y="528319"/>
                </a:lnTo>
                <a:close/>
              </a:path>
              <a:path w="599439" h="704850">
                <a:moveTo>
                  <a:pt x="329946" y="403859"/>
                </a:moveTo>
                <a:lnTo>
                  <a:pt x="327533" y="403859"/>
                </a:lnTo>
                <a:lnTo>
                  <a:pt x="315848" y="411480"/>
                </a:lnTo>
                <a:lnTo>
                  <a:pt x="308864" y="422909"/>
                </a:lnTo>
                <a:lnTo>
                  <a:pt x="304165" y="434340"/>
                </a:lnTo>
                <a:lnTo>
                  <a:pt x="304165" y="448309"/>
                </a:lnTo>
                <a:lnTo>
                  <a:pt x="377727" y="448309"/>
                </a:lnTo>
                <a:lnTo>
                  <a:pt x="380599" y="445769"/>
                </a:lnTo>
                <a:lnTo>
                  <a:pt x="325247" y="445769"/>
                </a:lnTo>
                <a:lnTo>
                  <a:pt x="325247" y="427990"/>
                </a:lnTo>
                <a:lnTo>
                  <a:pt x="327533" y="417830"/>
                </a:lnTo>
                <a:lnTo>
                  <a:pt x="332232" y="411480"/>
                </a:lnTo>
                <a:lnTo>
                  <a:pt x="334517" y="408940"/>
                </a:lnTo>
                <a:lnTo>
                  <a:pt x="329946" y="403859"/>
                </a:lnTo>
                <a:close/>
              </a:path>
              <a:path w="599439" h="704850">
                <a:moveTo>
                  <a:pt x="293078" y="441959"/>
                </a:moveTo>
                <a:lnTo>
                  <a:pt x="273684" y="441959"/>
                </a:lnTo>
                <a:lnTo>
                  <a:pt x="271399" y="445769"/>
                </a:lnTo>
                <a:lnTo>
                  <a:pt x="297116" y="445769"/>
                </a:lnTo>
                <a:lnTo>
                  <a:pt x="294766" y="443230"/>
                </a:lnTo>
                <a:lnTo>
                  <a:pt x="292481" y="443230"/>
                </a:lnTo>
                <a:lnTo>
                  <a:pt x="293078" y="441959"/>
                </a:lnTo>
                <a:close/>
              </a:path>
              <a:path w="599439" h="704850">
                <a:moveTo>
                  <a:pt x="355600" y="401319"/>
                </a:moveTo>
                <a:lnTo>
                  <a:pt x="353314" y="401319"/>
                </a:lnTo>
                <a:lnTo>
                  <a:pt x="351028" y="403859"/>
                </a:lnTo>
                <a:lnTo>
                  <a:pt x="343916" y="414019"/>
                </a:lnTo>
                <a:lnTo>
                  <a:pt x="341629" y="425450"/>
                </a:lnTo>
                <a:lnTo>
                  <a:pt x="339216" y="441959"/>
                </a:lnTo>
                <a:lnTo>
                  <a:pt x="325247" y="445769"/>
                </a:lnTo>
                <a:lnTo>
                  <a:pt x="380599" y="445769"/>
                </a:lnTo>
                <a:lnTo>
                  <a:pt x="390652" y="436880"/>
                </a:lnTo>
                <a:lnTo>
                  <a:pt x="395478" y="431800"/>
                </a:lnTo>
                <a:lnTo>
                  <a:pt x="427545" y="431800"/>
                </a:lnTo>
                <a:lnTo>
                  <a:pt x="423417" y="429259"/>
                </a:lnTo>
                <a:lnTo>
                  <a:pt x="360298" y="429259"/>
                </a:lnTo>
                <a:lnTo>
                  <a:pt x="360298" y="406400"/>
                </a:lnTo>
                <a:lnTo>
                  <a:pt x="358013" y="403859"/>
                </a:lnTo>
                <a:lnTo>
                  <a:pt x="355600" y="401319"/>
                </a:lnTo>
                <a:close/>
              </a:path>
              <a:path w="599439" h="704850">
                <a:moveTo>
                  <a:pt x="297179" y="364490"/>
                </a:moveTo>
                <a:lnTo>
                  <a:pt x="292481" y="364490"/>
                </a:lnTo>
                <a:lnTo>
                  <a:pt x="266700" y="400050"/>
                </a:lnTo>
                <a:lnTo>
                  <a:pt x="255015" y="417830"/>
                </a:lnTo>
                <a:lnTo>
                  <a:pt x="245618" y="436880"/>
                </a:lnTo>
                <a:lnTo>
                  <a:pt x="295466" y="436880"/>
                </a:lnTo>
                <a:lnTo>
                  <a:pt x="299049" y="429259"/>
                </a:lnTo>
                <a:lnTo>
                  <a:pt x="280797" y="429259"/>
                </a:lnTo>
                <a:lnTo>
                  <a:pt x="278510" y="425450"/>
                </a:lnTo>
                <a:lnTo>
                  <a:pt x="276097" y="422909"/>
                </a:lnTo>
                <a:lnTo>
                  <a:pt x="271399" y="422909"/>
                </a:lnTo>
                <a:lnTo>
                  <a:pt x="283083" y="397509"/>
                </a:lnTo>
                <a:lnTo>
                  <a:pt x="297179" y="369569"/>
                </a:lnTo>
                <a:lnTo>
                  <a:pt x="299466" y="367030"/>
                </a:lnTo>
                <a:lnTo>
                  <a:pt x="297179" y="364490"/>
                </a:lnTo>
                <a:close/>
              </a:path>
              <a:path w="599439" h="704850">
                <a:moveTo>
                  <a:pt x="318134" y="375919"/>
                </a:moveTo>
                <a:lnTo>
                  <a:pt x="315848" y="375919"/>
                </a:lnTo>
                <a:lnTo>
                  <a:pt x="313563" y="378459"/>
                </a:lnTo>
                <a:lnTo>
                  <a:pt x="280797" y="429259"/>
                </a:lnTo>
                <a:lnTo>
                  <a:pt x="299049" y="429259"/>
                </a:lnTo>
                <a:lnTo>
                  <a:pt x="320547" y="383540"/>
                </a:lnTo>
                <a:lnTo>
                  <a:pt x="320547" y="378459"/>
                </a:lnTo>
                <a:lnTo>
                  <a:pt x="318134" y="375919"/>
                </a:lnTo>
                <a:close/>
              </a:path>
              <a:path w="599439" h="704850">
                <a:moveTo>
                  <a:pt x="383262" y="269240"/>
                </a:moveTo>
                <a:lnTo>
                  <a:pt x="332232" y="269240"/>
                </a:lnTo>
                <a:lnTo>
                  <a:pt x="346202" y="275590"/>
                </a:lnTo>
                <a:lnTo>
                  <a:pt x="360298" y="283209"/>
                </a:lnTo>
                <a:lnTo>
                  <a:pt x="362584" y="289559"/>
                </a:lnTo>
                <a:lnTo>
                  <a:pt x="364997" y="292100"/>
                </a:lnTo>
                <a:lnTo>
                  <a:pt x="369697" y="292100"/>
                </a:lnTo>
                <a:lnTo>
                  <a:pt x="383666" y="311150"/>
                </a:lnTo>
                <a:lnTo>
                  <a:pt x="393065" y="328930"/>
                </a:lnTo>
                <a:lnTo>
                  <a:pt x="395478" y="350519"/>
                </a:lnTo>
                <a:lnTo>
                  <a:pt x="395478" y="370840"/>
                </a:lnTo>
                <a:lnTo>
                  <a:pt x="388366" y="389890"/>
                </a:lnTo>
                <a:lnTo>
                  <a:pt x="378967" y="408940"/>
                </a:lnTo>
                <a:lnTo>
                  <a:pt x="369697" y="420369"/>
                </a:lnTo>
                <a:lnTo>
                  <a:pt x="360298" y="429259"/>
                </a:lnTo>
                <a:lnTo>
                  <a:pt x="423417" y="429259"/>
                </a:lnTo>
                <a:lnTo>
                  <a:pt x="404748" y="415290"/>
                </a:lnTo>
                <a:lnTo>
                  <a:pt x="416433" y="397509"/>
                </a:lnTo>
                <a:lnTo>
                  <a:pt x="421132" y="373380"/>
                </a:lnTo>
                <a:lnTo>
                  <a:pt x="421132" y="350519"/>
                </a:lnTo>
                <a:lnTo>
                  <a:pt x="418846" y="328930"/>
                </a:lnTo>
                <a:lnTo>
                  <a:pt x="411734" y="308610"/>
                </a:lnTo>
                <a:lnTo>
                  <a:pt x="402463" y="292100"/>
                </a:lnTo>
                <a:lnTo>
                  <a:pt x="390652" y="275590"/>
                </a:lnTo>
                <a:lnTo>
                  <a:pt x="383262" y="269240"/>
                </a:lnTo>
                <a:close/>
              </a:path>
              <a:path w="599439" h="704850">
                <a:moveTo>
                  <a:pt x="248031" y="414019"/>
                </a:moveTo>
                <a:lnTo>
                  <a:pt x="215265" y="414019"/>
                </a:lnTo>
                <a:lnTo>
                  <a:pt x="215265" y="415290"/>
                </a:lnTo>
                <a:lnTo>
                  <a:pt x="248031" y="415290"/>
                </a:lnTo>
                <a:lnTo>
                  <a:pt x="248031" y="414019"/>
                </a:lnTo>
                <a:close/>
              </a:path>
              <a:path w="599439" h="704850">
                <a:moveTo>
                  <a:pt x="276097" y="327660"/>
                </a:moveTo>
                <a:lnTo>
                  <a:pt x="252730" y="339090"/>
                </a:lnTo>
                <a:lnTo>
                  <a:pt x="231647" y="353059"/>
                </a:lnTo>
                <a:lnTo>
                  <a:pt x="212978" y="369569"/>
                </a:lnTo>
                <a:lnTo>
                  <a:pt x="196596" y="389890"/>
                </a:lnTo>
                <a:lnTo>
                  <a:pt x="222250" y="389890"/>
                </a:lnTo>
                <a:lnTo>
                  <a:pt x="234061" y="373380"/>
                </a:lnTo>
                <a:lnTo>
                  <a:pt x="248031" y="359409"/>
                </a:lnTo>
                <a:lnTo>
                  <a:pt x="280797" y="336550"/>
                </a:lnTo>
                <a:lnTo>
                  <a:pt x="283083" y="334009"/>
                </a:lnTo>
                <a:lnTo>
                  <a:pt x="280797" y="331469"/>
                </a:lnTo>
                <a:lnTo>
                  <a:pt x="280797" y="328930"/>
                </a:lnTo>
                <a:lnTo>
                  <a:pt x="276097" y="327660"/>
                </a:lnTo>
                <a:close/>
              </a:path>
              <a:path w="599439" h="704850">
                <a:moveTo>
                  <a:pt x="229234" y="387350"/>
                </a:moveTo>
                <a:lnTo>
                  <a:pt x="226949" y="387350"/>
                </a:lnTo>
                <a:lnTo>
                  <a:pt x="222250" y="389890"/>
                </a:lnTo>
                <a:lnTo>
                  <a:pt x="231647" y="389890"/>
                </a:lnTo>
                <a:lnTo>
                  <a:pt x="229234" y="387350"/>
                </a:lnTo>
                <a:close/>
              </a:path>
              <a:path w="599439" h="704850">
                <a:moveTo>
                  <a:pt x="285496" y="345440"/>
                </a:moveTo>
                <a:lnTo>
                  <a:pt x="280797" y="345440"/>
                </a:lnTo>
                <a:lnTo>
                  <a:pt x="241046" y="383540"/>
                </a:lnTo>
                <a:lnTo>
                  <a:pt x="231647" y="389890"/>
                </a:lnTo>
                <a:lnTo>
                  <a:pt x="257129" y="389890"/>
                </a:lnTo>
                <a:lnTo>
                  <a:pt x="287782" y="353059"/>
                </a:lnTo>
                <a:lnTo>
                  <a:pt x="287782" y="347980"/>
                </a:lnTo>
                <a:lnTo>
                  <a:pt x="285496" y="345440"/>
                </a:lnTo>
                <a:close/>
              </a:path>
              <a:path w="599439" h="704850">
                <a:moveTo>
                  <a:pt x="271399" y="292100"/>
                </a:moveTo>
                <a:lnTo>
                  <a:pt x="269113" y="292100"/>
                </a:lnTo>
                <a:lnTo>
                  <a:pt x="250317" y="300989"/>
                </a:lnTo>
                <a:lnTo>
                  <a:pt x="231647" y="311150"/>
                </a:lnTo>
                <a:lnTo>
                  <a:pt x="215265" y="325119"/>
                </a:lnTo>
                <a:lnTo>
                  <a:pt x="201168" y="341630"/>
                </a:lnTo>
                <a:lnTo>
                  <a:pt x="226980" y="341630"/>
                </a:lnTo>
                <a:lnTo>
                  <a:pt x="231647" y="336550"/>
                </a:lnTo>
                <a:lnTo>
                  <a:pt x="252730" y="314960"/>
                </a:lnTo>
                <a:lnTo>
                  <a:pt x="273684" y="297180"/>
                </a:lnTo>
                <a:lnTo>
                  <a:pt x="273684" y="294640"/>
                </a:lnTo>
                <a:lnTo>
                  <a:pt x="271399" y="292100"/>
                </a:lnTo>
                <a:close/>
              </a:path>
              <a:path w="599439" h="704850">
                <a:moveTo>
                  <a:pt x="352298" y="27940"/>
                </a:moveTo>
                <a:lnTo>
                  <a:pt x="313563" y="27940"/>
                </a:lnTo>
                <a:lnTo>
                  <a:pt x="320547" y="30480"/>
                </a:lnTo>
                <a:lnTo>
                  <a:pt x="325247" y="35559"/>
                </a:lnTo>
                <a:lnTo>
                  <a:pt x="325247" y="49530"/>
                </a:lnTo>
                <a:lnTo>
                  <a:pt x="320547" y="60959"/>
                </a:lnTo>
                <a:lnTo>
                  <a:pt x="315848" y="67309"/>
                </a:lnTo>
                <a:lnTo>
                  <a:pt x="308864" y="72390"/>
                </a:lnTo>
                <a:lnTo>
                  <a:pt x="301752" y="74930"/>
                </a:lnTo>
                <a:lnTo>
                  <a:pt x="360553" y="74930"/>
                </a:lnTo>
                <a:lnTo>
                  <a:pt x="362584" y="69850"/>
                </a:lnTo>
                <a:lnTo>
                  <a:pt x="362584" y="53340"/>
                </a:lnTo>
                <a:lnTo>
                  <a:pt x="358013" y="39369"/>
                </a:lnTo>
                <a:lnTo>
                  <a:pt x="352298" y="2794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0" name="object 160"/>
          <p:cNvSpPr/>
          <p:nvPr/>
        </p:nvSpPr>
        <p:spPr>
          <a:xfrm>
            <a:off x="3576319" y="4895158"/>
            <a:ext cx="1089659" cy="419100"/>
          </a:xfrm>
          <a:custGeom>
            <a:avLst/>
            <a:gdLst/>
            <a:ahLst/>
            <a:cxnLst/>
            <a:rect l="l" t="t" r="r" b="b"/>
            <a:pathLst>
              <a:path w="817245" h="314325">
                <a:moveTo>
                  <a:pt x="675513" y="97269"/>
                </a:moveTo>
                <a:lnTo>
                  <a:pt x="653542" y="100926"/>
                </a:lnTo>
                <a:lnTo>
                  <a:pt x="644271" y="102781"/>
                </a:lnTo>
                <a:lnTo>
                  <a:pt x="635126" y="110083"/>
                </a:lnTo>
                <a:lnTo>
                  <a:pt x="627761" y="113791"/>
                </a:lnTo>
                <a:lnTo>
                  <a:pt x="622300" y="121145"/>
                </a:lnTo>
                <a:lnTo>
                  <a:pt x="614934" y="133959"/>
                </a:lnTo>
                <a:lnTo>
                  <a:pt x="609346" y="150469"/>
                </a:lnTo>
                <a:lnTo>
                  <a:pt x="609346" y="176187"/>
                </a:lnTo>
                <a:lnTo>
                  <a:pt x="611251" y="183540"/>
                </a:lnTo>
                <a:lnTo>
                  <a:pt x="614934" y="190842"/>
                </a:lnTo>
                <a:lnTo>
                  <a:pt x="618617" y="198208"/>
                </a:lnTo>
                <a:lnTo>
                  <a:pt x="624077" y="205558"/>
                </a:lnTo>
                <a:lnTo>
                  <a:pt x="629665" y="211062"/>
                </a:lnTo>
                <a:lnTo>
                  <a:pt x="644271" y="218418"/>
                </a:lnTo>
                <a:lnTo>
                  <a:pt x="649732" y="220220"/>
                </a:lnTo>
                <a:lnTo>
                  <a:pt x="655320" y="220220"/>
                </a:lnTo>
                <a:lnTo>
                  <a:pt x="668147" y="216566"/>
                </a:lnTo>
                <a:lnTo>
                  <a:pt x="688339" y="207410"/>
                </a:lnTo>
                <a:lnTo>
                  <a:pt x="710438" y="200050"/>
                </a:lnTo>
                <a:lnTo>
                  <a:pt x="721360" y="192697"/>
                </a:lnTo>
                <a:lnTo>
                  <a:pt x="649732" y="192697"/>
                </a:lnTo>
                <a:lnTo>
                  <a:pt x="642493" y="189052"/>
                </a:lnTo>
                <a:lnTo>
                  <a:pt x="638810" y="183540"/>
                </a:lnTo>
                <a:lnTo>
                  <a:pt x="636905" y="178041"/>
                </a:lnTo>
                <a:lnTo>
                  <a:pt x="633222" y="167030"/>
                </a:lnTo>
                <a:lnTo>
                  <a:pt x="633222" y="155968"/>
                </a:lnTo>
                <a:lnTo>
                  <a:pt x="657098" y="122948"/>
                </a:lnTo>
                <a:lnTo>
                  <a:pt x="697484" y="117436"/>
                </a:lnTo>
                <a:lnTo>
                  <a:pt x="715899" y="117436"/>
                </a:lnTo>
                <a:lnTo>
                  <a:pt x="715899" y="111937"/>
                </a:lnTo>
                <a:lnTo>
                  <a:pt x="706627" y="106425"/>
                </a:lnTo>
                <a:lnTo>
                  <a:pt x="695706" y="102781"/>
                </a:lnTo>
                <a:lnTo>
                  <a:pt x="686562" y="99072"/>
                </a:lnTo>
                <a:lnTo>
                  <a:pt x="675513" y="97269"/>
                </a:lnTo>
                <a:close/>
              </a:path>
              <a:path w="817245" h="314325">
                <a:moveTo>
                  <a:pt x="717676" y="170675"/>
                </a:moveTo>
                <a:lnTo>
                  <a:pt x="710438" y="172529"/>
                </a:lnTo>
                <a:lnTo>
                  <a:pt x="697484" y="176187"/>
                </a:lnTo>
                <a:lnTo>
                  <a:pt x="671830" y="187197"/>
                </a:lnTo>
                <a:lnTo>
                  <a:pt x="664463" y="190842"/>
                </a:lnTo>
                <a:lnTo>
                  <a:pt x="657098" y="192697"/>
                </a:lnTo>
                <a:lnTo>
                  <a:pt x="721360" y="192697"/>
                </a:lnTo>
                <a:lnTo>
                  <a:pt x="728726" y="185343"/>
                </a:lnTo>
                <a:lnTo>
                  <a:pt x="730504" y="181686"/>
                </a:lnTo>
                <a:lnTo>
                  <a:pt x="728726" y="178041"/>
                </a:lnTo>
                <a:lnTo>
                  <a:pt x="726948" y="174332"/>
                </a:lnTo>
                <a:lnTo>
                  <a:pt x="723138" y="172529"/>
                </a:lnTo>
                <a:lnTo>
                  <a:pt x="717676" y="170675"/>
                </a:lnTo>
                <a:close/>
              </a:path>
              <a:path w="817245" h="314325">
                <a:moveTo>
                  <a:pt x="776477" y="22021"/>
                </a:moveTo>
                <a:lnTo>
                  <a:pt x="745236" y="22021"/>
                </a:lnTo>
                <a:lnTo>
                  <a:pt x="748919" y="23812"/>
                </a:lnTo>
                <a:lnTo>
                  <a:pt x="750824" y="25666"/>
                </a:lnTo>
                <a:lnTo>
                  <a:pt x="747013" y="33019"/>
                </a:lnTo>
                <a:lnTo>
                  <a:pt x="737870" y="44030"/>
                </a:lnTo>
                <a:lnTo>
                  <a:pt x="706627" y="86271"/>
                </a:lnTo>
                <a:lnTo>
                  <a:pt x="706627" y="89915"/>
                </a:lnTo>
                <a:lnTo>
                  <a:pt x="704850" y="93573"/>
                </a:lnTo>
                <a:lnTo>
                  <a:pt x="706627" y="99072"/>
                </a:lnTo>
                <a:lnTo>
                  <a:pt x="712215" y="102781"/>
                </a:lnTo>
                <a:lnTo>
                  <a:pt x="717676" y="104584"/>
                </a:lnTo>
                <a:lnTo>
                  <a:pt x="741552" y="104584"/>
                </a:lnTo>
                <a:lnTo>
                  <a:pt x="789305" y="97269"/>
                </a:lnTo>
                <a:lnTo>
                  <a:pt x="816863" y="82562"/>
                </a:lnTo>
                <a:lnTo>
                  <a:pt x="816863" y="80759"/>
                </a:lnTo>
                <a:lnTo>
                  <a:pt x="741552" y="80759"/>
                </a:lnTo>
                <a:lnTo>
                  <a:pt x="763524" y="51384"/>
                </a:lnTo>
                <a:lnTo>
                  <a:pt x="769112" y="42176"/>
                </a:lnTo>
                <a:lnTo>
                  <a:pt x="774573" y="34874"/>
                </a:lnTo>
                <a:lnTo>
                  <a:pt x="776477" y="23812"/>
                </a:lnTo>
                <a:lnTo>
                  <a:pt x="776477" y="22021"/>
                </a:lnTo>
                <a:close/>
              </a:path>
              <a:path w="817245" h="314325">
                <a:moveTo>
                  <a:pt x="807720" y="69697"/>
                </a:moveTo>
                <a:lnTo>
                  <a:pt x="789305" y="73405"/>
                </a:lnTo>
                <a:lnTo>
                  <a:pt x="769112" y="77063"/>
                </a:lnTo>
                <a:lnTo>
                  <a:pt x="741552" y="80759"/>
                </a:lnTo>
                <a:lnTo>
                  <a:pt x="816863" y="80759"/>
                </a:lnTo>
                <a:lnTo>
                  <a:pt x="816863" y="77063"/>
                </a:lnTo>
                <a:lnTo>
                  <a:pt x="814959" y="73405"/>
                </a:lnTo>
                <a:lnTo>
                  <a:pt x="811276" y="71551"/>
                </a:lnTo>
                <a:lnTo>
                  <a:pt x="807720" y="69697"/>
                </a:lnTo>
                <a:close/>
              </a:path>
              <a:path w="817245" h="314325">
                <a:moveTo>
                  <a:pt x="710438" y="11010"/>
                </a:moveTo>
                <a:lnTo>
                  <a:pt x="704850" y="11010"/>
                </a:lnTo>
                <a:lnTo>
                  <a:pt x="701167" y="14655"/>
                </a:lnTo>
                <a:lnTo>
                  <a:pt x="699388" y="16509"/>
                </a:lnTo>
                <a:lnTo>
                  <a:pt x="699388" y="22021"/>
                </a:lnTo>
                <a:lnTo>
                  <a:pt x="701167" y="27520"/>
                </a:lnTo>
                <a:lnTo>
                  <a:pt x="703072" y="29324"/>
                </a:lnTo>
                <a:lnTo>
                  <a:pt x="706627" y="31178"/>
                </a:lnTo>
                <a:lnTo>
                  <a:pt x="717676" y="31178"/>
                </a:lnTo>
                <a:lnTo>
                  <a:pt x="726948" y="27520"/>
                </a:lnTo>
                <a:lnTo>
                  <a:pt x="736092" y="23812"/>
                </a:lnTo>
                <a:lnTo>
                  <a:pt x="745236" y="22021"/>
                </a:lnTo>
                <a:lnTo>
                  <a:pt x="776477" y="22021"/>
                </a:lnTo>
                <a:lnTo>
                  <a:pt x="776477" y="20167"/>
                </a:lnTo>
                <a:lnTo>
                  <a:pt x="774573" y="14655"/>
                </a:lnTo>
                <a:lnTo>
                  <a:pt x="772744" y="12814"/>
                </a:lnTo>
                <a:lnTo>
                  <a:pt x="713994" y="12814"/>
                </a:lnTo>
                <a:lnTo>
                  <a:pt x="710438" y="11010"/>
                </a:lnTo>
                <a:close/>
              </a:path>
              <a:path w="817245" h="314325">
                <a:moveTo>
                  <a:pt x="745236" y="0"/>
                </a:moveTo>
                <a:lnTo>
                  <a:pt x="736092" y="0"/>
                </a:lnTo>
                <a:lnTo>
                  <a:pt x="726948" y="3657"/>
                </a:lnTo>
                <a:lnTo>
                  <a:pt x="719582" y="7302"/>
                </a:lnTo>
                <a:lnTo>
                  <a:pt x="713994" y="11010"/>
                </a:lnTo>
                <a:lnTo>
                  <a:pt x="713994" y="12814"/>
                </a:lnTo>
                <a:lnTo>
                  <a:pt x="772744" y="12814"/>
                </a:lnTo>
                <a:lnTo>
                  <a:pt x="769112" y="9156"/>
                </a:lnTo>
                <a:lnTo>
                  <a:pt x="761746" y="3657"/>
                </a:lnTo>
                <a:lnTo>
                  <a:pt x="754380" y="1803"/>
                </a:lnTo>
                <a:lnTo>
                  <a:pt x="745236" y="0"/>
                </a:lnTo>
                <a:close/>
              </a:path>
              <a:path w="817245" h="314325">
                <a:moveTo>
                  <a:pt x="330454" y="139458"/>
                </a:moveTo>
                <a:lnTo>
                  <a:pt x="308356" y="144957"/>
                </a:lnTo>
                <a:lnTo>
                  <a:pt x="279019" y="148666"/>
                </a:lnTo>
                <a:lnTo>
                  <a:pt x="249682" y="155968"/>
                </a:lnTo>
                <a:lnTo>
                  <a:pt x="247777" y="157822"/>
                </a:lnTo>
                <a:lnTo>
                  <a:pt x="244221" y="161518"/>
                </a:lnTo>
                <a:lnTo>
                  <a:pt x="244221" y="170675"/>
                </a:lnTo>
                <a:lnTo>
                  <a:pt x="245999" y="174332"/>
                </a:lnTo>
                <a:lnTo>
                  <a:pt x="249682" y="176187"/>
                </a:lnTo>
                <a:lnTo>
                  <a:pt x="253365" y="176187"/>
                </a:lnTo>
                <a:lnTo>
                  <a:pt x="308356" y="170675"/>
                </a:lnTo>
                <a:lnTo>
                  <a:pt x="348742" y="159677"/>
                </a:lnTo>
                <a:lnTo>
                  <a:pt x="352425" y="155968"/>
                </a:lnTo>
                <a:lnTo>
                  <a:pt x="352425" y="148666"/>
                </a:lnTo>
                <a:lnTo>
                  <a:pt x="350647" y="144957"/>
                </a:lnTo>
                <a:lnTo>
                  <a:pt x="345059" y="143154"/>
                </a:lnTo>
                <a:lnTo>
                  <a:pt x="341503" y="141312"/>
                </a:lnTo>
                <a:lnTo>
                  <a:pt x="330454" y="139458"/>
                </a:lnTo>
                <a:close/>
              </a:path>
              <a:path w="817245" h="314325">
                <a:moveTo>
                  <a:pt x="346964" y="209212"/>
                </a:moveTo>
                <a:lnTo>
                  <a:pt x="339598" y="209212"/>
                </a:lnTo>
                <a:lnTo>
                  <a:pt x="317627" y="214716"/>
                </a:lnTo>
                <a:lnTo>
                  <a:pt x="273558" y="222070"/>
                </a:lnTo>
                <a:lnTo>
                  <a:pt x="253365" y="227576"/>
                </a:lnTo>
                <a:lnTo>
                  <a:pt x="249682" y="231228"/>
                </a:lnTo>
                <a:lnTo>
                  <a:pt x="247777" y="234930"/>
                </a:lnTo>
                <a:lnTo>
                  <a:pt x="247777" y="240436"/>
                </a:lnTo>
                <a:lnTo>
                  <a:pt x="253365" y="242286"/>
                </a:lnTo>
                <a:lnTo>
                  <a:pt x="264287" y="244088"/>
                </a:lnTo>
                <a:lnTo>
                  <a:pt x="299212" y="244088"/>
                </a:lnTo>
                <a:lnTo>
                  <a:pt x="323088" y="238584"/>
                </a:lnTo>
                <a:lnTo>
                  <a:pt x="345059" y="233080"/>
                </a:lnTo>
                <a:lnTo>
                  <a:pt x="348742" y="231228"/>
                </a:lnTo>
                <a:lnTo>
                  <a:pt x="352425" y="229426"/>
                </a:lnTo>
                <a:lnTo>
                  <a:pt x="354203" y="225724"/>
                </a:lnTo>
                <a:lnTo>
                  <a:pt x="356108" y="222070"/>
                </a:lnTo>
                <a:lnTo>
                  <a:pt x="354203" y="214716"/>
                </a:lnTo>
                <a:lnTo>
                  <a:pt x="350647" y="211062"/>
                </a:lnTo>
                <a:lnTo>
                  <a:pt x="346964" y="209212"/>
                </a:lnTo>
                <a:close/>
              </a:path>
              <a:path w="817245" h="314325">
                <a:moveTo>
                  <a:pt x="446024" y="126644"/>
                </a:moveTo>
                <a:lnTo>
                  <a:pt x="444246" y="126644"/>
                </a:lnTo>
                <a:lnTo>
                  <a:pt x="440563" y="128447"/>
                </a:lnTo>
                <a:lnTo>
                  <a:pt x="433197" y="146811"/>
                </a:lnTo>
                <a:lnTo>
                  <a:pt x="431419" y="167030"/>
                </a:lnTo>
                <a:lnTo>
                  <a:pt x="429514" y="185343"/>
                </a:lnTo>
                <a:lnTo>
                  <a:pt x="438785" y="240436"/>
                </a:lnTo>
                <a:lnTo>
                  <a:pt x="447929" y="249593"/>
                </a:lnTo>
                <a:lnTo>
                  <a:pt x="453390" y="247792"/>
                </a:lnTo>
                <a:lnTo>
                  <a:pt x="460756" y="244088"/>
                </a:lnTo>
                <a:lnTo>
                  <a:pt x="462661" y="238584"/>
                </a:lnTo>
                <a:lnTo>
                  <a:pt x="460756" y="233080"/>
                </a:lnTo>
                <a:lnTo>
                  <a:pt x="457073" y="209212"/>
                </a:lnTo>
                <a:lnTo>
                  <a:pt x="455295" y="183540"/>
                </a:lnTo>
                <a:lnTo>
                  <a:pt x="457073" y="167030"/>
                </a:lnTo>
                <a:lnTo>
                  <a:pt x="460756" y="155968"/>
                </a:lnTo>
                <a:lnTo>
                  <a:pt x="479171" y="141312"/>
                </a:lnTo>
                <a:lnTo>
                  <a:pt x="490093" y="139458"/>
                </a:lnTo>
                <a:lnTo>
                  <a:pt x="532954" y="139458"/>
                </a:lnTo>
                <a:lnTo>
                  <a:pt x="534162" y="137655"/>
                </a:lnTo>
                <a:lnTo>
                  <a:pt x="537832" y="133959"/>
                </a:lnTo>
                <a:lnTo>
                  <a:pt x="449707" y="133959"/>
                </a:lnTo>
                <a:lnTo>
                  <a:pt x="447929" y="128447"/>
                </a:lnTo>
                <a:lnTo>
                  <a:pt x="446024" y="126644"/>
                </a:lnTo>
                <a:close/>
              </a:path>
              <a:path w="817245" h="314325">
                <a:moveTo>
                  <a:pt x="581913" y="128447"/>
                </a:moveTo>
                <a:lnTo>
                  <a:pt x="554355" y="128447"/>
                </a:lnTo>
                <a:lnTo>
                  <a:pt x="556133" y="132156"/>
                </a:lnTo>
                <a:lnTo>
                  <a:pt x="556133" y="143154"/>
                </a:lnTo>
                <a:lnTo>
                  <a:pt x="559816" y="172529"/>
                </a:lnTo>
                <a:lnTo>
                  <a:pt x="565404" y="201904"/>
                </a:lnTo>
                <a:lnTo>
                  <a:pt x="569087" y="212914"/>
                </a:lnTo>
                <a:lnTo>
                  <a:pt x="572770" y="225724"/>
                </a:lnTo>
                <a:lnTo>
                  <a:pt x="578231" y="236733"/>
                </a:lnTo>
                <a:lnTo>
                  <a:pt x="581913" y="240436"/>
                </a:lnTo>
                <a:lnTo>
                  <a:pt x="587375" y="242286"/>
                </a:lnTo>
                <a:lnTo>
                  <a:pt x="592836" y="242286"/>
                </a:lnTo>
                <a:lnTo>
                  <a:pt x="600201" y="238584"/>
                </a:lnTo>
                <a:lnTo>
                  <a:pt x="602107" y="234930"/>
                </a:lnTo>
                <a:lnTo>
                  <a:pt x="603885" y="229426"/>
                </a:lnTo>
                <a:lnTo>
                  <a:pt x="600201" y="223922"/>
                </a:lnTo>
                <a:lnTo>
                  <a:pt x="596519" y="220220"/>
                </a:lnTo>
                <a:lnTo>
                  <a:pt x="594740" y="212914"/>
                </a:lnTo>
                <a:lnTo>
                  <a:pt x="591058" y="203708"/>
                </a:lnTo>
                <a:lnTo>
                  <a:pt x="589280" y="189052"/>
                </a:lnTo>
                <a:lnTo>
                  <a:pt x="583692" y="167030"/>
                </a:lnTo>
                <a:lnTo>
                  <a:pt x="581913" y="143154"/>
                </a:lnTo>
                <a:lnTo>
                  <a:pt x="581913" y="128447"/>
                </a:lnTo>
                <a:close/>
              </a:path>
              <a:path w="817245" h="314325">
                <a:moveTo>
                  <a:pt x="532954" y="139458"/>
                </a:moveTo>
                <a:lnTo>
                  <a:pt x="490093" y="139458"/>
                </a:lnTo>
                <a:lnTo>
                  <a:pt x="493776" y="203708"/>
                </a:lnTo>
                <a:lnTo>
                  <a:pt x="495681" y="207410"/>
                </a:lnTo>
                <a:lnTo>
                  <a:pt x="497459" y="211062"/>
                </a:lnTo>
                <a:lnTo>
                  <a:pt x="501142" y="214716"/>
                </a:lnTo>
                <a:lnTo>
                  <a:pt x="506603" y="214716"/>
                </a:lnTo>
                <a:lnTo>
                  <a:pt x="510286" y="216566"/>
                </a:lnTo>
                <a:lnTo>
                  <a:pt x="513969" y="214716"/>
                </a:lnTo>
                <a:lnTo>
                  <a:pt x="515747" y="211062"/>
                </a:lnTo>
                <a:lnTo>
                  <a:pt x="517652" y="207410"/>
                </a:lnTo>
                <a:lnTo>
                  <a:pt x="523113" y="178041"/>
                </a:lnTo>
                <a:lnTo>
                  <a:pt x="528701" y="150469"/>
                </a:lnTo>
                <a:lnTo>
                  <a:pt x="530479" y="143154"/>
                </a:lnTo>
                <a:lnTo>
                  <a:pt x="532954" y="139458"/>
                </a:lnTo>
                <a:close/>
              </a:path>
              <a:path w="817245" h="314325">
                <a:moveTo>
                  <a:pt x="497459" y="115582"/>
                </a:moveTo>
                <a:lnTo>
                  <a:pt x="480949" y="115582"/>
                </a:lnTo>
                <a:lnTo>
                  <a:pt x="475361" y="117436"/>
                </a:lnTo>
                <a:lnTo>
                  <a:pt x="460756" y="124790"/>
                </a:lnTo>
                <a:lnTo>
                  <a:pt x="449707" y="133959"/>
                </a:lnTo>
                <a:lnTo>
                  <a:pt x="537832" y="133959"/>
                </a:lnTo>
                <a:lnTo>
                  <a:pt x="539623" y="132156"/>
                </a:lnTo>
                <a:lnTo>
                  <a:pt x="545211" y="128447"/>
                </a:lnTo>
                <a:lnTo>
                  <a:pt x="581913" y="128447"/>
                </a:lnTo>
                <a:lnTo>
                  <a:pt x="581913" y="126644"/>
                </a:lnTo>
                <a:lnTo>
                  <a:pt x="581433" y="124790"/>
                </a:lnTo>
                <a:lnTo>
                  <a:pt x="512191" y="124790"/>
                </a:lnTo>
                <a:lnTo>
                  <a:pt x="510286" y="119291"/>
                </a:lnTo>
                <a:lnTo>
                  <a:pt x="504825" y="117436"/>
                </a:lnTo>
                <a:lnTo>
                  <a:pt x="497459" y="115582"/>
                </a:lnTo>
                <a:close/>
              </a:path>
              <a:path w="817245" h="314325">
                <a:moveTo>
                  <a:pt x="554355" y="102781"/>
                </a:moveTo>
                <a:lnTo>
                  <a:pt x="539623" y="104584"/>
                </a:lnTo>
                <a:lnTo>
                  <a:pt x="528701" y="108280"/>
                </a:lnTo>
                <a:lnTo>
                  <a:pt x="519430" y="115582"/>
                </a:lnTo>
                <a:lnTo>
                  <a:pt x="512191" y="124790"/>
                </a:lnTo>
                <a:lnTo>
                  <a:pt x="581433" y="124790"/>
                </a:lnTo>
                <a:lnTo>
                  <a:pt x="580009" y="119291"/>
                </a:lnTo>
                <a:lnTo>
                  <a:pt x="574548" y="113791"/>
                </a:lnTo>
                <a:lnTo>
                  <a:pt x="565404" y="106425"/>
                </a:lnTo>
                <a:lnTo>
                  <a:pt x="554355" y="102781"/>
                </a:lnTo>
                <a:close/>
              </a:path>
              <a:path w="817245" h="314325">
                <a:moveTo>
                  <a:pt x="60517" y="310189"/>
                </a:moveTo>
                <a:lnTo>
                  <a:pt x="25781" y="310189"/>
                </a:lnTo>
                <a:lnTo>
                  <a:pt x="31242" y="311992"/>
                </a:lnTo>
                <a:lnTo>
                  <a:pt x="42291" y="313843"/>
                </a:lnTo>
                <a:lnTo>
                  <a:pt x="60517" y="310189"/>
                </a:lnTo>
                <a:close/>
              </a:path>
              <a:path w="817245" h="314325">
                <a:moveTo>
                  <a:pt x="108331" y="64198"/>
                </a:moveTo>
                <a:lnTo>
                  <a:pt x="88137" y="64198"/>
                </a:lnTo>
                <a:lnTo>
                  <a:pt x="77216" y="67906"/>
                </a:lnTo>
                <a:lnTo>
                  <a:pt x="38608" y="75209"/>
                </a:lnTo>
                <a:lnTo>
                  <a:pt x="18415" y="82562"/>
                </a:lnTo>
                <a:lnTo>
                  <a:pt x="9143" y="86271"/>
                </a:lnTo>
                <a:lnTo>
                  <a:pt x="1905" y="91770"/>
                </a:lnTo>
                <a:lnTo>
                  <a:pt x="0" y="95427"/>
                </a:lnTo>
                <a:lnTo>
                  <a:pt x="0" y="99072"/>
                </a:lnTo>
                <a:lnTo>
                  <a:pt x="1905" y="100926"/>
                </a:lnTo>
                <a:lnTo>
                  <a:pt x="5587" y="102781"/>
                </a:lnTo>
                <a:lnTo>
                  <a:pt x="3683" y="117436"/>
                </a:lnTo>
                <a:lnTo>
                  <a:pt x="3807" y="189052"/>
                </a:lnTo>
                <a:lnTo>
                  <a:pt x="5587" y="242286"/>
                </a:lnTo>
                <a:lnTo>
                  <a:pt x="7366" y="299181"/>
                </a:lnTo>
                <a:lnTo>
                  <a:pt x="9143" y="304685"/>
                </a:lnTo>
                <a:lnTo>
                  <a:pt x="14732" y="310189"/>
                </a:lnTo>
                <a:lnTo>
                  <a:pt x="20193" y="311992"/>
                </a:lnTo>
                <a:lnTo>
                  <a:pt x="25781" y="310189"/>
                </a:lnTo>
                <a:lnTo>
                  <a:pt x="60517" y="310189"/>
                </a:lnTo>
                <a:lnTo>
                  <a:pt x="69850" y="308338"/>
                </a:lnTo>
                <a:lnTo>
                  <a:pt x="119380" y="299181"/>
                </a:lnTo>
                <a:lnTo>
                  <a:pt x="130302" y="297329"/>
                </a:lnTo>
                <a:lnTo>
                  <a:pt x="137668" y="295478"/>
                </a:lnTo>
                <a:lnTo>
                  <a:pt x="145034" y="291825"/>
                </a:lnTo>
                <a:lnTo>
                  <a:pt x="145961" y="289974"/>
                </a:lnTo>
                <a:lnTo>
                  <a:pt x="34925" y="289974"/>
                </a:lnTo>
                <a:lnTo>
                  <a:pt x="33020" y="247792"/>
                </a:lnTo>
                <a:lnTo>
                  <a:pt x="31242" y="205558"/>
                </a:lnTo>
                <a:lnTo>
                  <a:pt x="42291" y="205558"/>
                </a:lnTo>
                <a:lnTo>
                  <a:pt x="51435" y="203708"/>
                </a:lnTo>
                <a:lnTo>
                  <a:pt x="71628" y="198208"/>
                </a:lnTo>
                <a:lnTo>
                  <a:pt x="123062" y="187197"/>
                </a:lnTo>
                <a:lnTo>
                  <a:pt x="134112" y="187197"/>
                </a:lnTo>
                <a:lnTo>
                  <a:pt x="137668" y="185343"/>
                </a:lnTo>
                <a:lnTo>
                  <a:pt x="139573" y="183540"/>
                </a:lnTo>
                <a:lnTo>
                  <a:pt x="140814" y="181686"/>
                </a:lnTo>
                <a:lnTo>
                  <a:pt x="31242" y="181686"/>
                </a:lnTo>
                <a:lnTo>
                  <a:pt x="29464" y="139458"/>
                </a:lnTo>
                <a:lnTo>
                  <a:pt x="29464" y="122948"/>
                </a:lnTo>
                <a:lnTo>
                  <a:pt x="27559" y="104584"/>
                </a:lnTo>
                <a:lnTo>
                  <a:pt x="53340" y="99072"/>
                </a:lnTo>
                <a:lnTo>
                  <a:pt x="80772" y="91770"/>
                </a:lnTo>
                <a:lnTo>
                  <a:pt x="89916" y="89915"/>
                </a:lnTo>
                <a:lnTo>
                  <a:pt x="135890" y="89915"/>
                </a:lnTo>
                <a:lnTo>
                  <a:pt x="154178" y="80759"/>
                </a:lnTo>
                <a:lnTo>
                  <a:pt x="156083" y="78905"/>
                </a:lnTo>
                <a:lnTo>
                  <a:pt x="157861" y="71551"/>
                </a:lnTo>
                <a:lnTo>
                  <a:pt x="156979" y="67906"/>
                </a:lnTo>
                <a:lnTo>
                  <a:pt x="119380" y="67906"/>
                </a:lnTo>
                <a:lnTo>
                  <a:pt x="108331" y="64198"/>
                </a:lnTo>
                <a:close/>
              </a:path>
              <a:path w="817245" h="314325">
                <a:moveTo>
                  <a:pt x="134112" y="269808"/>
                </a:moveTo>
                <a:lnTo>
                  <a:pt x="126746" y="269808"/>
                </a:lnTo>
                <a:lnTo>
                  <a:pt x="119380" y="271609"/>
                </a:lnTo>
                <a:lnTo>
                  <a:pt x="102870" y="275313"/>
                </a:lnTo>
                <a:lnTo>
                  <a:pt x="88137" y="278965"/>
                </a:lnTo>
                <a:lnTo>
                  <a:pt x="51435" y="286321"/>
                </a:lnTo>
                <a:lnTo>
                  <a:pt x="34925" y="289974"/>
                </a:lnTo>
                <a:lnTo>
                  <a:pt x="145961" y="289974"/>
                </a:lnTo>
                <a:lnTo>
                  <a:pt x="148717" y="284469"/>
                </a:lnTo>
                <a:lnTo>
                  <a:pt x="148717" y="278965"/>
                </a:lnTo>
                <a:lnTo>
                  <a:pt x="146812" y="275313"/>
                </a:lnTo>
                <a:lnTo>
                  <a:pt x="141351" y="271609"/>
                </a:lnTo>
                <a:lnTo>
                  <a:pt x="134112" y="269808"/>
                </a:lnTo>
                <a:close/>
              </a:path>
              <a:path w="817245" h="314325">
                <a:moveTo>
                  <a:pt x="134112" y="187197"/>
                </a:moveTo>
                <a:lnTo>
                  <a:pt x="123062" y="187197"/>
                </a:lnTo>
                <a:lnTo>
                  <a:pt x="124841" y="189052"/>
                </a:lnTo>
                <a:lnTo>
                  <a:pt x="130302" y="189052"/>
                </a:lnTo>
                <a:lnTo>
                  <a:pt x="134112" y="187197"/>
                </a:lnTo>
                <a:close/>
              </a:path>
              <a:path w="817245" h="314325">
                <a:moveTo>
                  <a:pt x="135890" y="157822"/>
                </a:moveTo>
                <a:lnTo>
                  <a:pt x="126746" y="157822"/>
                </a:lnTo>
                <a:lnTo>
                  <a:pt x="71628" y="172529"/>
                </a:lnTo>
                <a:lnTo>
                  <a:pt x="51435" y="176187"/>
                </a:lnTo>
                <a:lnTo>
                  <a:pt x="40386" y="179844"/>
                </a:lnTo>
                <a:lnTo>
                  <a:pt x="31242" y="181686"/>
                </a:lnTo>
                <a:lnTo>
                  <a:pt x="140814" y="181686"/>
                </a:lnTo>
                <a:lnTo>
                  <a:pt x="143256" y="178041"/>
                </a:lnTo>
                <a:lnTo>
                  <a:pt x="145034" y="174332"/>
                </a:lnTo>
                <a:lnTo>
                  <a:pt x="145034" y="170675"/>
                </a:lnTo>
                <a:lnTo>
                  <a:pt x="143256" y="167030"/>
                </a:lnTo>
                <a:lnTo>
                  <a:pt x="141351" y="163321"/>
                </a:lnTo>
                <a:lnTo>
                  <a:pt x="135890" y="157822"/>
                </a:lnTo>
                <a:close/>
              </a:path>
              <a:path w="817245" h="314325">
                <a:moveTo>
                  <a:pt x="135890" y="89915"/>
                </a:moveTo>
                <a:lnTo>
                  <a:pt x="102870" y="89915"/>
                </a:lnTo>
                <a:lnTo>
                  <a:pt x="108331" y="93573"/>
                </a:lnTo>
                <a:lnTo>
                  <a:pt x="115697" y="97269"/>
                </a:lnTo>
                <a:lnTo>
                  <a:pt x="121158" y="97269"/>
                </a:lnTo>
                <a:lnTo>
                  <a:pt x="135890" y="89915"/>
                </a:lnTo>
                <a:close/>
              </a:path>
              <a:path w="817245" h="314325">
                <a:moveTo>
                  <a:pt x="143256" y="56895"/>
                </a:moveTo>
                <a:lnTo>
                  <a:pt x="135890" y="56895"/>
                </a:lnTo>
                <a:lnTo>
                  <a:pt x="128524" y="58699"/>
                </a:lnTo>
                <a:lnTo>
                  <a:pt x="121158" y="64198"/>
                </a:lnTo>
                <a:lnTo>
                  <a:pt x="119380" y="67906"/>
                </a:lnTo>
                <a:lnTo>
                  <a:pt x="156979" y="67906"/>
                </a:lnTo>
                <a:lnTo>
                  <a:pt x="156083" y="64198"/>
                </a:lnTo>
                <a:lnTo>
                  <a:pt x="154178" y="62395"/>
                </a:lnTo>
                <a:lnTo>
                  <a:pt x="150622" y="58699"/>
                </a:lnTo>
                <a:lnTo>
                  <a:pt x="143256" y="56895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1" name="object 161"/>
          <p:cNvSpPr/>
          <p:nvPr/>
        </p:nvSpPr>
        <p:spPr>
          <a:xfrm>
            <a:off x="9528047" y="2616200"/>
            <a:ext cx="914400" cy="960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2" name="object 162"/>
          <p:cNvSpPr/>
          <p:nvPr/>
        </p:nvSpPr>
        <p:spPr>
          <a:xfrm>
            <a:off x="329254" y="3935984"/>
            <a:ext cx="368300" cy="325120"/>
          </a:xfrm>
          <a:custGeom>
            <a:avLst/>
            <a:gdLst/>
            <a:ahLst/>
            <a:cxnLst/>
            <a:rect l="l" t="t" r="r" b="b"/>
            <a:pathLst>
              <a:path w="276225" h="243839">
                <a:moveTo>
                  <a:pt x="237147" y="56857"/>
                </a:moveTo>
                <a:lnTo>
                  <a:pt x="75374" y="56857"/>
                </a:lnTo>
                <a:lnTo>
                  <a:pt x="88252" y="58661"/>
                </a:lnTo>
                <a:lnTo>
                  <a:pt x="106603" y="66001"/>
                </a:lnTo>
                <a:lnTo>
                  <a:pt x="123189" y="71500"/>
                </a:lnTo>
                <a:lnTo>
                  <a:pt x="141528" y="78841"/>
                </a:lnTo>
                <a:lnTo>
                  <a:pt x="159918" y="82499"/>
                </a:lnTo>
                <a:lnTo>
                  <a:pt x="174663" y="82499"/>
                </a:lnTo>
                <a:lnTo>
                  <a:pt x="172808" y="126466"/>
                </a:lnTo>
                <a:lnTo>
                  <a:pt x="170954" y="172339"/>
                </a:lnTo>
                <a:lnTo>
                  <a:pt x="170954" y="219951"/>
                </a:lnTo>
                <a:lnTo>
                  <a:pt x="172808" y="219951"/>
                </a:lnTo>
                <a:lnTo>
                  <a:pt x="170954" y="223647"/>
                </a:lnTo>
                <a:lnTo>
                  <a:pt x="169138" y="225450"/>
                </a:lnTo>
                <a:lnTo>
                  <a:pt x="169138" y="234645"/>
                </a:lnTo>
                <a:lnTo>
                  <a:pt x="170954" y="240144"/>
                </a:lnTo>
                <a:lnTo>
                  <a:pt x="176466" y="243789"/>
                </a:lnTo>
                <a:lnTo>
                  <a:pt x="181978" y="243789"/>
                </a:lnTo>
                <a:lnTo>
                  <a:pt x="187490" y="241935"/>
                </a:lnTo>
                <a:lnTo>
                  <a:pt x="193052" y="236448"/>
                </a:lnTo>
                <a:lnTo>
                  <a:pt x="196710" y="229146"/>
                </a:lnTo>
                <a:lnTo>
                  <a:pt x="196710" y="212661"/>
                </a:lnTo>
                <a:lnTo>
                  <a:pt x="198564" y="152146"/>
                </a:lnTo>
                <a:lnTo>
                  <a:pt x="198564" y="77000"/>
                </a:lnTo>
                <a:lnTo>
                  <a:pt x="218757" y="69659"/>
                </a:lnTo>
                <a:lnTo>
                  <a:pt x="237147" y="56857"/>
                </a:lnTo>
                <a:close/>
              </a:path>
              <a:path w="276225" h="243839">
                <a:moveTo>
                  <a:pt x="9169" y="175983"/>
                </a:moveTo>
                <a:lnTo>
                  <a:pt x="5511" y="175983"/>
                </a:lnTo>
                <a:lnTo>
                  <a:pt x="1854" y="179628"/>
                </a:lnTo>
                <a:lnTo>
                  <a:pt x="0" y="183324"/>
                </a:lnTo>
                <a:lnTo>
                  <a:pt x="0" y="188823"/>
                </a:lnTo>
                <a:lnTo>
                  <a:pt x="25704" y="219951"/>
                </a:lnTo>
                <a:lnTo>
                  <a:pt x="36779" y="223647"/>
                </a:lnTo>
                <a:lnTo>
                  <a:pt x="58839" y="223647"/>
                </a:lnTo>
                <a:lnTo>
                  <a:pt x="66154" y="219951"/>
                </a:lnTo>
                <a:lnTo>
                  <a:pt x="69862" y="212661"/>
                </a:lnTo>
                <a:lnTo>
                  <a:pt x="72228" y="196126"/>
                </a:lnTo>
                <a:lnTo>
                  <a:pt x="44107" y="196126"/>
                </a:lnTo>
                <a:lnTo>
                  <a:pt x="34925" y="192468"/>
                </a:lnTo>
                <a:lnTo>
                  <a:pt x="27559" y="186982"/>
                </a:lnTo>
                <a:lnTo>
                  <a:pt x="9169" y="175983"/>
                </a:lnTo>
                <a:close/>
              </a:path>
              <a:path w="276225" h="243839">
                <a:moveTo>
                  <a:pt x="75557" y="58661"/>
                </a:moveTo>
                <a:lnTo>
                  <a:pt x="51473" y="58661"/>
                </a:lnTo>
                <a:lnTo>
                  <a:pt x="51473" y="126466"/>
                </a:lnTo>
                <a:lnTo>
                  <a:pt x="47815" y="161290"/>
                </a:lnTo>
                <a:lnTo>
                  <a:pt x="44107" y="196126"/>
                </a:lnTo>
                <a:lnTo>
                  <a:pt x="72228" y="196126"/>
                </a:lnTo>
                <a:lnTo>
                  <a:pt x="75374" y="174129"/>
                </a:lnTo>
                <a:lnTo>
                  <a:pt x="79032" y="135661"/>
                </a:lnTo>
                <a:lnTo>
                  <a:pt x="79032" y="95338"/>
                </a:lnTo>
                <a:lnTo>
                  <a:pt x="77228" y="75145"/>
                </a:lnTo>
                <a:lnTo>
                  <a:pt x="75557" y="58661"/>
                </a:lnTo>
                <a:close/>
              </a:path>
              <a:path w="276225" h="243839">
                <a:moveTo>
                  <a:pt x="62496" y="31178"/>
                </a:moveTo>
                <a:lnTo>
                  <a:pt x="23901" y="42176"/>
                </a:lnTo>
                <a:lnTo>
                  <a:pt x="5511" y="64160"/>
                </a:lnTo>
                <a:lnTo>
                  <a:pt x="5511" y="66001"/>
                </a:lnTo>
                <a:lnTo>
                  <a:pt x="7366" y="71500"/>
                </a:lnTo>
                <a:lnTo>
                  <a:pt x="12877" y="73355"/>
                </a:lnTo>
                <a:lnTo>
                  <a:pt x="18389" y="73355"/>
                </a:lnTo>
                <a:lnTo>
                  <a:pt x="34925" y="64160"/>
                </a:lnTo>
                <a:lnTo>
                  <a:pt x="51473" y="58661"/>
                </a:lnTo>
                <a:lnTo>
                  <a:pt x="75557" y="58661"/>
                </a:lnTo>
                <a:lnTo>
                  <a:pt x="75374" y="56857"/>
                </a:lnTo>
                <a:lnTo>
                  <a:pt x="237147" y="56857"/>
                </a:lnTo>
                <a:lnTo>
                  <a:pt x="239222" y="55016"/>
                </a:lnTo>
                <a:lnTo>
                  <a:pt x="161772" y="55016"/>
                </a:lnTo>
                <a:lnTo>
                  <a:pt x="143383" y="51371"/>
                </a:lnTo>
                <a:lnTo>
                  <a:pt x="126847" y="45821"/>
                </a:lnTo>
                <a:lnTo>
                  <a:pt x="112166" y="40322"/>
                </a:lnTo>
                <a:lnTo>
                  <a:pt x="79032" y="33032"/>
                </a:lnTo>
                <a:lnTo>
                  <a:pt x="62496" y="31178"/>
                </a:lnTo>
                <a:close/>
              </a:path>
              <a:path w="276225" h="243839">
                <a:moveTo>
                  <a:pt x="264718" y="0"/>
                </a:moveTo>
                <a:lnTo>
                  <a:pt x="259207" y="0"/>
                </a:lnTo>
                <a:lnTo>
                  <a:pt x="253695" y="1854"/>
                </a:lnTo>
                <a:lnTo>
                  <a:pt x="250037" y="5499"/>
                </a:lnTo>
                <a:lnTo>
                  <a:pt x="239001" y="20180"/>
                </a:lnTo>
                <a:lnTo>
                  <a:pt x="226123" y="31178"/>
                </a:lnTo>
                <a:lnTo>
                  <a:pt x="211391" y="42176"/>
                </a:lnTo>
                <a:lnTo>
                  <a:pt x="196710" y="49517"/>
                </a:lnTo>
                <a:lnTo>
                  <a:pt x="187490" y="53162"/>
                </a:lnTo>
                <a:lnTo>
                  <a:pt x="178320" y="55016"/>
                </a:lnTo>
                <a:lnTo>
                  <a:pt x="239222" y="55016"/>
                </a:lnTo>
                <a:lnTo>
                  <a:pt x="253695" y="42176"/>
                </a:lnTo>
                <a:lnTo>
                  <a:pt x="266573" y="27533"/>
                </a:lnTo>
                <a:lnTo>
                  <a:pt x="273939" y="18338"/>
                </a:lnTo>
                <a:lnTo>
                  <a:pt x="275742" y="12839"/>
                </a:lnTo>
                <a:lnTo>
                  <a:pt x="275742" y="9194"/>
                </a:lnTo>
                <a:lnTo>
                  <a:pt x="272084" y="3695"/>
                </a:lnTo>
                <a:lnTo>
                  <a:pt x="268376" y="1854"/>
                </a:lnTo>
                <a:lnTo>
                  <a:pt x="264718" y="0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3" name="object 163"/>
          <p:cNvSpPr/>
          <p:nvPr/>
        </p:nvSpPr>
        <p:spPr>
          <a:xfrm>
            <a:off x="11356850" y="3921353"/>
            <a:ext cx="835151" cy="679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4" name="object 164"/>
          <p:cNvSpPr/>
          <p:nvPr/>
        </p:nvSpPr>
        <p:spPr>
          <a:xfrm>
            <a:off x="1146115" y="3032760"/>
            <a:ext cx="425027" cy="878840"/>
          </a:xfrm>
          <a:custGeom>
            <a:avLst/>
            <a:gdLst/>
            <a:ahLst/>
            <a:cxnLst/>
            <a:rect l="l" t="t" r="r" b="b"/>
            <a:pathLst>
              <a:path w="318769" h="659129">
                <a:moveTo>
                  <a:pt x="189598" y="325119"/>
                </a:moveTo>
                <a:lnTo>
                  <a:pt x="22085" y="325119"/>
                </a:lnTo>
                <a:lnTo>
                  <a:pt x="22085" y="354329"/>
                </a:lnTo>
                <a:lnTo>
                  <a:pt x="25793" y="379729"/>
                </a:lnTo>
                <a:lnTo>
                  <a:pt x="29451" y="434339"/>
                </a:lnTo>
                <a:lnTo>
                  <a:pt x="31227" y="483869"/>
                </a:lnTo>
                <a:lnTo>
                  <a:pt x="31318" y="539749"/>
                </a:lnTo>
                <a:lnTo>
                  <a:pt x="33121" y="562609"/>
                </a:lnTo>
                <a:lnTo>
                  <a:pt x="34975" y="584199"/>
                </a:lnTo>
                <a:lnTo>
                  <a:pt x="40500" y="607059"/>
                </a:lnTo>
                <a:lnTo>
                  <a:pt x="44157" y="615949"/>
                </a:lnTo>
                <a:lnTo>
                  <a:pt x="49682" y="626109"/>
                </a:lnTo>
                <a:lnTo>
                  <a:pt x="53390" y="633729"/>
                </a:lnTo>
                <a:lnTo>
                  <a:pt x="90182" y="656589"/>
                </a:lnTo>
                <a:lnTo>
                  <a:pt x="106794" y="659129"/>
                </a:lnTo>
                <a:lnTo>
                  <a:pt x="128866" y="656589"/>
                </a:lnTo>
                <a:lnTo>
                  <a:pt x="145427" y="645159"/>
                </a:lnTo>
                <a:lnTo>
                  <a:pt x="150952" y="640079"/>
                </a:lnTo>
                <a:lnTo>
                  <a:pt x="155095" y="632459"/>
                </a:lnTo>
                <a:lnTo>
                  <a:pt x="97561" y="632459"/>
                </a:lnTo>
                <a:lnTo>
                  <a:pt x="90182" y="629919"/>
                </a:lnTo>
                <a:lnTo>
                  <a:pt x="75476" y="619759"/>
                </a:lnTo>
                <a:lnTo>
                  <a:pt x="71818" y="612139"/>
                </a:lnTo>
                <a:lnTo>
                  <a:pt x="66293" y="604519"/>
                </a:lnTo>
                <a:lnTo>
                  <a:pt x="60718" y="588009"/>
                </a:lnTo>
                <a:lnTo>
                  <a:pt x="57061" y="567689"/>
                </a:lnTo>
                <a:lnTo>
                  <a:pt x="57061" y="488949"/>
                </a:lnTo>
                <a:lnTo>
                  <a:pt x="144813" y="488949"/>
                </a:lnTo>
                <a:lnTo>
                  <a:pt x="154609" y="486409"/>
                </a:lnTo>
                <a:lnTo>
                  <a:pt x="181920" y="486409"/>
                </a:lnTo>
                <a:lnTo>
                  <a:pt x="182219" y="483869"/>
                </a:lnTo>
                <a:lnTo>
                  <a:pt x="182647" y="472439"/>
                </a:lnTo>
                <a:lnTo>
                  <a:pt x="55206" y="472439"/>
                </a:lnTo>
                <a:lnTo>
                  <a:pt x="51536" y="414019"/>
                </a:lnTo>
                <a:lnTo>
                  <a:pt x="47878" y="370839"/>
                </a:lnTo>
                <a:lnTo>
                  <a:pt x="46012" y="349249"/>
                </a:lnTo>
                <a:lnTo>
                  <a:pt x="40500" y="328929"/>
                </a:lnTo>
                <a:lnTo>
                  <a:pt x="188387" y="328929"/>
                </a:lnTo>
                <a:lnTo>
                  <a:pt x="189598" y="326389"/>
                </a:lnTo>
                <a:lnTo>
                  <a:pt x="189598" y="325119"/>
                </a:lnTo>
                <a:close/>
              </a:path>
              <a:path w="318769" h="659129">
                <a:moveTo>
                  <a:pt x="144813" y="488949"/>
                </a:moveTo>
                <a:lnTo>
                  <a:pt x="57061" y="488949"/>
                </a:lnTo>
                <a:lnTo>
                  <a:pt x="68097" y="492759"/>
                </a:lnTo>
                <a:lnTo>
                  <a:pt x="77330" y="492759"/>
                </a:lnTo>
                <a:lnTo>
                  <a:pt x="99415" y="494029"/>
                </a:lnTo>
                <a:lnTo>
                  <a:pt x="101218" y="505459"/>
                </a:lnTo>
                <a:lnTo>
                  <a:pt x="99415" y="506729"/>
                </a:lnTo>
                <a:lnTo>
                  <a:pt x="81000" y="506729"/>
                </a:lnTo>
                <a:lnTo>
                  <a:pt x="77330" y="509269"/>
                </a:lnTo>
                <a:lnTo>
                  <a:pt x="77330" y="513079"/>
                </a:lnTo>
                <a:lnTo>
                  <a:pt x="79133" y="516889"/>
                </a:lnTo>
                <a:lnTo>
                  <a:pt x="86512" y="523239"/>
                </a:lnTo>
                <a:lnTo>
                  <a:pt x="97561" y="525779"/>
                </a:lnTo>
                <a:lnTo>
                  <a:pt x="101218" y="525779"/>
                </a:lnTo>
                <a:lnTo>
                  <a:pt x="101218" y="538479"/>
                </a:lnTo>
                <a:lnTo>
                  <a:pt x="90182" y="539749"/>
                </a:lnTo>
                <a:lnTo>
                  <a:pt x="127012" y="539749"/>
                </a:lnTo>
                <a:lnTo>
                  <a:pt x="134391" y="542289"/>
                </a:lnTo>
                <a:lnTo>
                  <a:pt x="150952" y="542289"/>
                </a:lnTo>
                <a:lnTo>
                  <a:pt x="147294" y="571499"/>
                </a:lnTo>
                <a:lnTo>
                  <a:pt x="138049" y="609599"/>
                </a:lnTo>
                <a:lnTo>
                  <a:pt x="106794" y="632459"/>
                </a:lnTo>
                <a:lnTo>
                  <a:pt x="155095" y="632459"/>
                </a:lnTo>
                <a:lnTo>
                  <a:pt x="171170" y="591819"/>
                </a:lnTo>
                <a:lnTo>
                  <a:pt x="176695" y="530859"/>
                </a:lnTo>
                <a:lnTo>
                  <a:pt x="177143" y="527049"/>
                </a:lnTo>
                <a:lnTo>
                  <a:pt x="125158" y="527049"/>
                </a:lnTo>
                <a:lnTo>
                  <a:pt x="125158" y="521969"/>
                </a:lnTo>
                <a:lnTo>
                  <a:pt x="124217" y="506729"/>
                </a:lnTo>
                <a:lnTo>
                  <a:pt x="99415" y="506729"/>
                </a:lnTo>
                <a:lnTo>
                  <a:pt x="84658" y="505459"/>
                </a:lnTo>
                <a:lnTo>
                  <a:pt x="124139" y="505459"/>
                </a:lnTo>
                <a:lnTo>
                  <a:pt x="123355" y="492759"/>
                </a:lnTo>
                <a:lnTo>
                  <a:pt x="139915" y="490219"/>
                </a:lnTo>
                <a:lnTo>
                  <a:pt x="144813" y="488949"/>
                </a:lnTo>
                <a:close/>
              </a:path>
              <a:path w="318769" h="659129">
                <a:moveTo>
                  <a:pt x="90182" y="538479"/>
                </a:moveTo>
                <a:lnTo>
                  <a:pt x="88366" y="538479"/>
                </a:lnTo>
                <a:lnTo>
                  <a:pt x="81000" y="542289"/>
                </a:lnTo>
                <a:lnTo>
                  <a:pt x="77330" y="546099"/>
                </a:lnTo>
                <a:lnTo>
                  <a:pt x="75476" y="551179"/>
                </a:lnTo>
                <a:lnTo>
                  <a:pt x="77330" y="554989"/>
                </a:lnTo>
                <a:lnTo>
                  <a:pt x="82854" y="558799"/>
                </a:lnTo>
                <a:lnTo>
                  <a:pt x="103073" y="558799"/>
                </a:lnTo>
                <a:lnTo>
                  <a:pt x="106794" y="571499"/>
                </a:lnTo>
                <a:lnTo>
                  <a:pt x="112306" y="580389"/>
                </a:lnTo>
                <a:lnTo>
                  <a:pt x="114122" y="582929"/>
                </a:lnTo>
                <a:lnTo>
                  <a:pt x="117830" y="582929"/>
                </a:lnTo>
                <a:lnTo>
                  <a:pt x="121488" y="580389"/>
                </a:lnTo>
                <a:lnTo>
                  <a:pt x="123355" y="579119"/>
                </a:lnTo>
                <a:lnTo>
                  <a:pt x="127012" y="570229"/>
                </a:lnTo>
                <a:lnTo>
                  <a:pt x="128866" y="560069"/>
                </a:lnTo>
                <a:lnTo>
                  <a:pt x="128866" y="551179"/>
                </a:lnTo>
                <a:lnTo>
                  <a:pt x="127012" y="539749"/>
                </a:lnTo>
                <a:lnTo>
                  <a:pt x="90182" y="539749"/>
                </a:lnTo>
                <a:lnTo>
                  <a:pt x="90182" y="538479"/>
                </a:lnTo>
                <a:close/>
              </a:path>
              <a:path w="318769" h="659129">
                <a:moveTo>
                  <a:pt x="143573" y="521969"/>
                </a:moveTo>
                <a:lnTo>
                  <a:pt x="138049" y="521969"/>
                </a:lnTo>
                <a:lnTo>
                  <a:pt x="130683" y="523239"/>
                </a:lnTo>
                <a:lnTo>
                  <a:pt x="125158" y="527049"/>
                </a:lnTo>
                <a:lnTo>
                  <a:pt x="177143" y="527049"/>
                </a:lnTo>
                <a:lnTo>
                  <a:pt x="177590" y="523239"/>
                </a:lnTo>
                <a:lnTo>
                  <a:pt x="149098" y="523239"/>
                </a:lnTo>
                <a:lnTo>
                  <a:pt x="143573" y="521969"/>
                </a:lnTo>
                <a:close/>
              </a:path>
              <a:path w="318769" h="659129">
                <a:moveTo>
                  <a:pt x="181920" y="486409"/>
                </a:moveTo>
                <a:lnTo>
                  <a:pt x="154609" y="486409"/>
                </a:lnTo>
                <a:lnTo>
                  <a:pt x="150952" y="523239"/>
                </a:lnTo>
                <a:lnTo>
                  <a:pt x="177590" y="523239"/>
                </a:lnTo>
                <a:lnTo>
                  <a:pt x="181920" y="486409"/>
                </a:lnTo>
                <a:close/>
              </a:path>
              <a:path w="318769" h="659129">
                <a:moveTo>
                  <a:pt x="188387" y="328929"/>
                </a:moveTo>
                <a:lnTo>
                  <a:pt x="53390" y="328929"/>
                </a:lnTo>
                <a:lnTo>
                  <a:pt x="93891" y="334009"/>
                </a:lnTo>
                <a:lnTo>
                  <a:pt x="92036" y="340359"/>
                </a:lnTo>
                <a:lnTo>
                  <a:pt x="92036" y="347979"/>
                </a:lnTo>
                <a:lnTo>
                  <a:pt x="93891" y="361949"/>
                </a:lnTo>
                <a:lnTo>
                  <a:pt x="97561" y="440689"/>
                </a:lnTo>
                <a:lnTo>
                  <a:pt x="99415" y="469899"/>
                </a:lnTo>
                <a:lnTo>
                  <a:pt x="77330" y="469899"/>
                </a:lnTo>
                <a:lnTo>
                  <a:pt x="55206" y="472439"/>
                </a:lnTo>
                <a:lnTo>
                  <a:pt x="182647" y="472439"/>
                </a:lnTo>
                <a:lnTo>
                  <a:pt x="182790" y="468629"/>
                </a:lnTo>
                <a:lnTo>
                  <a:pt x="121488" y="468629"/>
                </a:lnTo>
                <a:lnTo>
                  <a:pt x="121488" y="448309"/>
                </a:lnTo>
                <a:lnTo>
                  <a:pt x="115976" y="382269"/>
                </a:lnTo>
                <a:lnTo>
                  <a:pt x="114122" y="347979"/>
                </a:lnTo>
                <a:lnTo>
                  <a:pt x="112306" y="334009"/>
                </a:lnTo>
                <a:lnTo>
                  <a:pt x="184073" y="334009"/>
                </a:lnTo>
                <a:lnTo>
                  <a:pt x="187782" y="330199"/>
                </a:lnTo>
                <a:lnTo>
                  <a:pt x="188387" y="328929"/>
                </a:lnTo>
                <a:close/>
              </a:path>
              <a:path w="318769" h="659129">
                <a:moveTo>
                  <a:pt x="184073" y="334009"/>
                </a:moveTo>
                <a:lnTo>
                  <a:pt x="112306" y="334009"/>
                </a:lnTo>
                <a:lnTo>
                  <a:pt x="150952" y="336549"/>
                </a:lnTo>
                <a:lnTo>
                  <a:pt x="158330" y="337819"/>
                </a:lnTo>
                <a:lnTo>
                  <a:pt x="158330" y="400049"/>
                </a:lnTo>
                <a:lnTo>
                  <a:pt x="156476" y="463549"/>
                </a:lnTo>
                <a:lnTo>
                  <a:pt x="121488" y="468629"/>
                </a:lnTo>
                <a:lnTo>
                  <a:pt x="182790" y="468629"/>
                </a:lnTo>
                <a:lnTo>
                  <a:pt x="184073" y="434339"/>
                </a:lnTo>
                <a:lnTo>
                  <a:pt x="184073" y="334009"/>
                </a:lnTo>
                <a:close/>
              </a:path>
              <a:path w="318769" h="659129">
                <a:moveTo>
                  <a:pt x="46012" y="262889"/>
                </a:moveTo>
                <a:lnTo>
                  <a:pt x="9182" y="279399"/>
                </a:lnTo>
                <a:lnTo>
                  <a:pt x="0" y="304799"/>
                </a:lnTo>
                <a:lnTo>
                  <a:pt x="1854" y="308609"/>
                </a:lnTo>
                <a:lnTo>
                  <a:pt x="5524" y="309879"/>
                </a:lnTo>
                <a:lnTo>
                  <a:pt x="1854" y="313689"/>
                </a:lnTo>
                <a:lnTo>
                  <a:pt x="1854" y="323849"/>
                </a:lnTo>
                <a:lnTo>
                  <a:pt x="9182" y="328929"/>
                </a:lnTo>
                <a:lnTo>
                  <a:pt x="14706" y="328929"/>
                </a:lnTo>
                <a:lnTo>
                  <a:pt x="18415" y="325119"/>
                </a:lnTo>
                <a:lnTo>
                  <a:pt x="189598" y="325119"/>
                </a:lnTo>
                <a:lnTo>
                  <a:pt x="189598" y="323849"/>
                </a:lnTo>
                <a:lnTo>
                  <a:pt x="195110" y="313689"/>
                </a:lnTo>
                <a:lnTo>
                  <a:pt x="195575" y="312419"/>
                </a:lnTo>
                <a:lnTo>
                  <a:pt x="138049" y="312419"/>
                </a:lnTo>
                <a:lnTo>
                  <a:pt x="66293" y="308609"/>
                </a:lnTo>
                <a:lnTo>
                  <a:pt x="40500" y="304799"/>
                </a:lnTo>
                <a:lnTo>
                  <a:pt x="12890" y="304799"/>
                </a:lnTo>
                <a:lnTo>
                  <a:pt x="18415" y="297179"/>
                </a:lnTo>
                <a:lnTo>
                  <a:pt x="33121" y="287019"/>
                </a:lnTo>
                <a:lnTo>
                  <a:pt x="40500" y="284479"/>
                </a:lnTo>
                <a:lnTo>
                  <a:pt x="198187" y="284479"/>
                </a:lnTo>
                <a:lnTo>
                  <a:pt x="196964" y="280669"/>
                </a:lnTo>
                <a:lnTo>
                  <a:pt x="191452" y="275589"/>
                </a:lnTo>
                <a:lnTo>
                  <a:pt x="184073" y="271779"/>
                </a:lnTo>
                <a:lnTo>
                  <a:pt x="174891" y="270509"/>
                </a:lnTo>
                <a:lnTo>
                  <a:pt x="163855" y="267969"/>
                </a:lnTo>
                <a:lnTo>
                  <a:pt x="127012" y="267969"/>
                </a:lnTo>
                <a:lnTo>
                  <a:pt x="108597" y="266699"/>
                </a:lnTo>
                <a:lnTo>
                  <a:pt x="81000" y="266699"/>
                </a:lnTo>
                <a:lnTo>
                  <a:pt x="46012" y="262889"/>
                </a:lnTo>
                <a:close/>
              </a:path>
              <a:path w="318769" h="659129">
                <a:moveTo>
                  <a:pt x="199411" y="288289"/>
                </a:moveTo>
                <a:lnTo>
                  <a:pt x="108597" y="288289"/>
                </a:lnTo>
                <a:lnTo>
                  <a:pt x="132537" y="290829"/>
                </a:lnTo>
                <a:lnTo>
                  <a:pt x="154609" y="290829"/>
                </a:lnTo>
                <a:lnTo>
                  <a:pt x="167512" y="292099"/>
                </a:lnTo>
                <a:lnTo>
                  <a:pt x="176695" y="293369"/>
                </a:lnTo>
                <a:lnTo>
                  <a:pt x="176695" y="300989"/>
                </a:lnTo>
                <a:lnTo>
                  <a:pt x="163855" y="300989"/>
                </a:lnTo>
                <a:lnTo>
                  <a:pt x="156476" y="304799"/>
                </a:lnTo>
                <a:lnTo>
                  <a:pt x="154609" y="308609"/>
                </a:lnTo>
                <a:lnTo>
                  <a:pt x="154609" y="312419"/>
                </a:lnTo>
                <a:lnTo>
                  <a:pt x="195575" y="312419"/>
                </a:lnTo>
                <a:lnTo>
                  <a:pt x="198831" y="303529"/>
                </a:lnTo>
                <a:lnTo>
                  <a:pt x="199231" y="300989"/>
                </a:lnTo>
                <a:lnTo>
                  <a:pt x="176695" y="300989"/>
                </a:lnTo>
                <a:lnTo>
                  <a:pt x="169367" y="299719"/>
                </a:lnTo>
                <a:lnTo>
                  <a:pt x="199432" y="299719"/>
                </a:lnTo>
                <a:lnTo>
                  <a:pt x="200634" y="292099"/>
                </a:lnTo>
                <a:lnTo>
                  <a:pt x="199411" y="288289"/>
                </a:lnTo>
                <a:close/>
              </a:path>
              <a:path w="318769" h="659129">
                <a:moveTo>
                  <a:pt x="25793" y="303529"/>
                </a:moveTo>
                <a:lnTo>
                  <a:pt x="12890" y="304799"/>
                </a:lnTo>
                <a:lnTo>
                  <a:pt x="40500" y="304799"/>
                </a:lnTo>
                <a:lnTo>
                  <a:pt x="25793" y="303529"/>
                </a:lnTo>
                <a:close/>
              </a:path>
              <a:path w="318769" h="659129">
                <a:moveTo>
                  <a:pt x="198187" y="284479"/>
                </a:moveTo>
                <a:lnTo>
                  <a:pt x="64439" y="284479"/>
                </a:lnTo>
                <a:lnTo>
                  <a:pt x="86512" y="287019"/>
                </a:lnTo>
                <a:lnTo>
                  <a:pt x="88366" y="287019"/>
                </a:lnTo>
                <a:lnTo>
                  <a:pt x="92036" y="293369"/>
                </a:lnTo>
                <a:lnTo>
                  <a:pt x="95694" y="297179"/>
                </a:lnTo>
                <a:lnTo>
                  <a:pt x="101218" y="297179"/>
                </a:lnTo>
                <a:lnTo>
                  <a:pt x="106794" y="293369"/>
                </a:lnTo>
                <a:lnTo>
                  <a:pt x="108597" y="288289"/>
                </a:lnTo>
                <a:lnTo>
                  <a:pt x="199411" y="288289"/>
                </a:lnTo>
                <a:lnTo>
                  <a:pt x="198187" y="284479"/>
                </a:lnTo>
                <a:close/>
              </a:path>
              <a:path w="318769" h="659129">
                <a:moveTo>
                  <a:pt x="44157" y="0"/>
                </a:moveTo>
                <a:lnTo>
                  <a:pt x="31318" y="0"/>
                </a:lnTo>
                <a:lnTo>
                  <a:pt x="23939" y="1269"/>
                </a:lnTo>
                <a:lnTo>
                  <a:pt x="16560" y="5079"/>
                </a:lnTo>
                <a:lnTo>
                  <a:pt x="14706" y="8889"/>
                </a:lnTo>
                <a:lnTo>
                  <a:pt x="14706" y="13969"/>
                </a:lnTo>
                <a:lnTo>
                  <a:pt x="16560" y="16509"/>
                </a:lnTo>
                <a:lnTo>
                  <a:pt x="14706" y="29209"/>
                </a:lnTo>
                <a:lnTo>
                  <a:pt x="14706" y="41909"/>
                </a:lnTo>
                <a:lnTo>
                  <a:pt x="16560" y="54609"/>
                </a:lnTo>
                <a:lnTo>
                  <a:pt x="27597" y="91439"/>
                </a:lnTo>
                <a:lnTo>
                  <a:pt x="46012" y="132079"/>
                </a:lnTo>
                <a:lnTo>
                  <a:pt x="82854" y="168909"/>
                </a:lnTo>
                <a:lnTo>
                  <a:pt x="93891" y="168909"/>
                </a:lnTo>
                <a:lnTo>
                  <a:pt x="90182" y="190499"/>
                </a:lnTo>
                <a:lnTo>
                  <a:pt x="86512" y="218439"/>
                </a:lnTo>
                <a:lnTo>
                  <a:pt x="86512" y="233679"/>
                </a:lnTo>
                <a:lnTo>
                  <a:pt x="88366" y="240029"/>
                </a:lnTo>
                <a:lnTo>
                  <a:pt x="90182" y="246379"/>
                </a:lnTo>
                <a:lnTo>
                  <a:pt x="88366" y="266699"/>
                </a:lnTo>
                <a:lnTo>
                  <a:pt x="108597" y="266699"/>
                </a:lnTo>
                <a:lnTo>
                  <a:pt x="104927" y="240029"/>
                </a:lnTo>
                <a:lnTo>
                  <a:pt x="108597" y="229869"/>
                </a:lnTo>
                <a:lnTo>
                  <a:pt x="108597" y="218439"/>
                </a:lnTo>
                <a:lnTo>
                  <a:pt x="110451" y="198119"/>
                </a:lnTo>
                <a:lnTo>
                  <a:pt x="146651" y="198119"/>
                </a:lnTo>
                <a:lnTo>
                  <a:pt x="143573" y="196849"/>
                </a:lnTo>
                <a:lnTo>
                  <a:pt x="132537" y="190499"/>
                </a:lnTo>
                <a:lnTo>
                  <a:pt x="117830" y="180339"/>
                </a:lnTo>
                <a:lnTo>
                  <a:pt x="115976" y="176529"/>
                </a:lnTo>
                <a:lnTo>
                  <a:pt x="173037" y="176529"/>
                </a:lnTo>
                <a:lnTo>
                  <a:pt x="136194" y="167639"/>
                </a:lnTo>
                <a:lnTo>
                  <a:pt x="143573" y="161289"/>
                </a:lnTo>
                <a:lnTo>
                  <a:pt x="155620" y="153669"/>
                </a:lnTo>
                <a:lnTo>
                  <a:pt x="117830" y="153669"/>
                </a:lnTo>
                <a:lnTo>
                  <a:pt x="117830" y="152399"/>
                </a:lnTo>
                <a:lnTo>
                  <a:pt x="118551" y="147319"/>
                </a:lnTo>
                <a:lnTo>
                  <a:pt x="86512" y="147319"/>
                </a:lnTo>
                <a:lnTo>
                  <a:pt x="62572" y="116839"/>
                </a:lnTo>
                <a:lnTo>
                  <a:pt x="42354" y="69849"/>
                </a:lnTo>
                <a:lnTo>
                  <a:pt x="29451" y="16509"/>
                </a:lnTo>
                <a:lnTo>
                  <a:pt x="76403" y="16509"/>
                </a:lnTo>
                <a:lnTo>
                  <a:pt x="69951" y="11429"/>
                </a:lnTo>
                <a:lnTo>
                  <a:pt x="57061" y="3809"/>
                </a:lnTo>
                <a:lnTo>
                  <a:pt x="44157" y="0"/>
                </a:lnTo>
                <a:close/>
              </a:path>
              <a:path w="318769" h="659129">
                <a:moveTo>
                  <a:pt x="146651" y="198119"/>
                </a:moveTo>
                <a:lnTo>
                  <a:pt x="110451" y="198119"/>
                </a:lnTo>
                <a:lnTo>
                  <a:pt x="123355" y="207009"/>
                </a:lnTo>
                <a:lnTo>
                  <a:pt x="136194" y="214629"/>
                </a:lnTo>
                <a:lnTo>
                  <a:pt x="149098" y="220979"/>
                </a:lnTo>
                <a:lnTo>
                  <a:pt x="163855" y="223519"/>
                </a:lnTo>
                <a:lnTo>
                  <a:pt x="176695" y="227329"/>
                </a:lnTo>
                <a:lnTo>
                  <a:pt x="191452" y="229869"/>
                </a:lnTo>
                <a:lnTo>
                  <a:pt x="220903" y="229869"/>
                </a:lnTo>
                <a:lnTo>
                  <a:pt x="233806" y="227329"/>
                </a:lnTo>
                <a:lnTo>
                  <a:pt x="248513" y="223519"/>
                </a:lnTo>
                <a:lnTo>
                  <a:pt x="261404" y="220979"/>
                </a:lnTo>
                <a:lnTo>
                  <a:pt x="276110" y="214629"/>
                </a:lnTo>
                <a:lnTo>
                  <a:pt x="289001" y="209549"/>
                </a:lnTo>
                <a:lnTo>
                  <a:pt x="195110" y="209549"/>
                </a:lnTo>
                <a:lnTo>
                  <a:pt x="173037" y="205739"/>
                </a:lnTo>
                <a:lnTo>
                  <a:pt x="152806" y="200659"/>
                </a:lnTo>
                <a:lnTo>
                  <a:pt x="146651" y="198119"/>
                </a:lnTo>
                <a:close/>
              </a:path>
              <a:path w="318769" h="659129">
                <a:moveTo>
                  <a:pt x="277964" y="181609"/>
                </a:moveTo>
                <a:lnTo>
                  <a:pt x="274307" y="181609"/>
                </a:lnTo>
                <a:lnTo>
                  <a:pt x="270586" y="185419"/>
                </a:lnTo>
                <a:lnTo>
                  <a:pt x="268731" y="189229"/>
                </a:lnTo>
                <a:lnTo>
                  <a:pt x="270586" y="194309"/>
                </a:lnTo>
                <a:lnTo>
                  <a:pt x="252171" y="201929"/>
                </a:lnTo>
                <a:lnTo>
                  <a:pt x="215392" y="209549"/>
                </a:lnTo>
                <a:lnTo>
                  <a:pt x="289001" y="209549"/>
                </a:lnTo>
                <a:lnTo>
                  <a:pt x="292671" y="205739"/>
                </a:lnTo>
                <a:lnTo>
                  <a:pt x="292671" y="194309"/>
                </a:lnTo>
                <a:lnTo>
                  <a:pt x="290868" y="189229"/>
                </a:lnTo>
                <a:lnTo>
                  <a:pt x="317229" y="189229"/>
                </a:lnTo>
                <a:lnTo>
                  <a:pt x="316611" y="186689"/>
                </a:lnTo>
                <a:lnTo>
                  <a:pt x="315709" y="184149"/>
                </a:lnTo>
                <a:lnTo>
                  <a:pt x="285343" y="184149"/>
                </a:lnTo>
                <a:lnTo>
                  <a:pt x="277964" y="181609"/>
                </a:lnTo>
                <a:close/>
              </a:path>
              <a:path w="318769" h="659129">
                <a:moveTo>
                  <a:pt x="173037" y="176529"/>
                </a:moveTo>
                <a:lnTo>
                  <a:pt x="115976" y="176529"/>
                </a:lnTo>
                <a:lnTo>
                  <a:pt x="127012" y="184149"/>
                </a:lnTo>
                <a:lnTo>
                  <a:pt x="139915" y="190499"/>
                </a:lnTo>
                <a:lnTo>
                  <a:pt x="152806" y="194309"/>
                </a:lnTo>
                <a:lnTo>
                  <a:pt x="167512" y="200659"/>
                </a:lnTo>
                <a:lnTo>
                  <a:pt x="180403" y="201929"/>
                </a:lnTo>
                <a:lnTo>
                  <a:pt x="195110" y="205739"/>
                </a:lnTo>
                <a:lnTo>
                  <a:pt x="204343" y="205739"/>
                </a:lnTo>
                <a:lnTo>
                  <a:pt x="209867" y="204469"/>
                </a:lnTo>
                <a:lnTo>
                  <a:pt x="217195" y="201929"/>
                </a:lnTo>
                <a:lnTo>
                  <a:pt x="222719" y="198119"/>
                </a:lnTo>
                <a:lnTo>
                  <a:pt x="224574" y="194309"/>
                </a:lnTo>
                <a:lnTo>
                  <a:pt x="222719" y="189229"/>
                </a:lnTo>
                <a:lnTo>
                  <a:pt x="211670" y="181609"/>
                </a:lnTo>
                <a:lnTo>
                  <a:pt x="198831" y="180339"/>
                </a:lnTo>
                <a:lnTo>
                  <a:pt x="173037" y="176529"/>
                </a:lnTo>
                <a:close/>
              </a:path>
              <a:path w="318769" h="659129">
                <a:moveTo>
                  <a:pt x="317229" y="189229"/>
                </a:moveTo>
                <a:lnTo>
                  <a:pt x="290868" y="189229"/>
                </a:lnTo>
                <a:lnTo>
                  <a:pt x="300050" y="198119"/>
                </a:lnTo>
                <a:lnTo>
                  <a:pt x="303707" y="200659"/>
                </a:lnTo>
                <a:lnTo>
                  <a:pt x="311086" y="201929"/>
                </a:lnTo>
                <a:lnTo>
                  <a:pt x="312940" y="201929"/>
                </a:lnTo>
                <a:lnTo>
                  <a:pt x="314807" y="200659"/>
                </a:lnTo>
                <a:lnTo>
                  <a:pt x="318465" y="194309"/>
                </a:lnTo>
                <a:lnTo>
                  <a:pt x="317229" y="189229"/>
                </a:lnTo>
                <a:close/>
              </a:path>
              <a:path w="318769" h="659129">
                <a:moveTo>
                  <a:pt x="259554" y="140969"/>
                </a:moveTo>
                <a:lnTo>
                  <a:pt x="185928" y="140969"/>
                </a:lnTo>
                <a:lnTo>
                  <a:pt x="196964" y="143509"/>
                </a:lnTo>
                <a:lnTo>
                  <a:pt x="206159" y="147319"/>
                </a:lnTo>
                <a:lnTo>
                  <a:pt x="250367" y="161289"/>
                </a:lnTo>
                <a:lnTo>
                  <a:pt x="285343" y="184149"/>
                </a:lnTo>
                <a:lnTo>
                  <a:pt x="315709" y="184149"/>
                </a:lnTo>
                <a:lnTo>
                  <a:pt x="314807" y="181609"/>
                </a:lnTo>
                <a:lnTo>
                  <a:pt x="311086" y="176529"/>
                </a:lnTo>
                <a:lnTo>
                  <a:pt x="305562" y="168909"/>
                </a:lnTo>
                <a:lnTo>
                  <a:pt x="281635" y="152399"/>
                </a:lnTo>
                <a:lnTo>
                  <a:pt x="265074" y="143509"/>
                </a:lnTo>
                <a:lnTo>
                  <a:pt x="259554" y="140969"/>
                </a:lnTo>
                <a:close/>
              </a:path>
              <a:path w="318769" h="659129">
                <a:moveTo>
                  <a:pt x="180403" y="119379"/>
                </a:moveTo>
                <a:lnTo>
                  <a:pt x="165658" y="123189"/>
                </a:lnTo>
                <a:lnTo>
                  <a:pt x="149098" y="130809"/>
                </a:lnTo>
                <a:lnTo>
                  <a:pt x="134391" y="139699"/>
                </a:lnTo>
                <a:lnTo>
                  <a:pt x="117830" y="153669"/>
                </a:lnTo>
                <a:lnTo>
                  <a:pt x="155620" y="153669"/>
                </a:lnTo>
                <a:lnTo>
                  <a:pt x="165658" y="147319"/>
                </a:lnTo>
                <a:lnTo>
                  <a:pt x="174891" y="143509"/>
                </a:lnTo>
                <a:lnTo>
                  <a:pt x="185928" y="140969"/>
                </a:lnTo>
                <a:lnTo>
                  <a:pt x="259554" y="140969"/>
                </a:lnTo>
                <a:lnTo>
                  <a:pt x="248513" y="135889"/>
                </a:lnTo>
                <a:lnTo>
                  <a:pt x="213525" y="124459"/>
                </a:lnTo>
                <a:lnTo>
                  <a:pt x="196964" y="120649"/>
                </a:lnTo>
                <a:lnTo>
                  <a:pt x="180403" y="119379"/>
                </a:lnTo>
                <a:close/>
              </a:path>
              <a:path w="318769" h="659129">
                <a:moveTo>
                  <a:pt x="69951" y="73659"/>
                </a:moveTo>
                <a:lnTo>
                  <a:pt x="66293" y="73659"/>
                </a:lnTo>
                <a:lnTo>
                  <a:pt x="64439" y="74929"/>
                </a:lnTo>
                <a:lnTo>
                  <a:pt x="64439" y="78739"/>
                </a:lnTo>
                <a:lnTo>
                  <a:pt x="66293" y="91439"/>
                </a:lnTo>
                <a:lnTo>
                  <a:pt x="69951" y="106679"/>
                </a:lnTo>
                <a:lnTo>
                  <a:pt x="81000" y="132079"/>
                </a:lnTo>
                <a:lnTo>
                  <a:pt x="86512" y="147319"/>
                </a:lnTo>
                <a:lnTo>
                  <a:pt x="118551" y="147319"/>
                </a:lnTo>
                <a:lnTo>
                  <a:pt x="119634" y="139699"/>
                </a:lnTo>
                <a:lnTo>
                  <a:pt x="123355" y="128269"/>
                </a:lnTo>
                <a:lnTo>
                  <a:pt x="124707" y="124459"/>
                </a:lnTo>
                <a:lnTo>
                  <a:pt x="101218" y="124459"/>
                </a:lnTo>
                <a:lnTo>
                  <a:pt x="99415" y="120649"/>
                </a:lnTo>
                <a:lnTo>
                  <a:pt x="88366" y="97789"/>
                </a:lnTo>
                <a:lnTo>
                  <a:pt x="81000" y="86359"/>
                </a:lnTo>
                <a:lnTo>
                  <a:pt x="71818" y="74929"/>
                </a:lnTo>
                <a:lnTo>
                  <a:pt x="69951" y="73659"/>
                </a:lnTo>
                <a:close/>
              </a:path>
              <a:path w="318769" h="659129">
                <a:moveTo>
                  <a:pt x="76403" y="16509"/>
                </a:moveTo>
                <a:lnTo>
                  <a:pt x="29451" y="16509"/>
                </a:lnTo>
                <a:lnTo>
                  <a:pt x="40500" y="17779"/>
                </a:lnTo>
                <a:lnTo>
                  <a:pt x="51536" y="21589"/>
                </a:lnTo>
                <a:lnTo>
                  <a:pt x="84658" y="54609"/>
                </a:lnTo>
                <a:lnTo>
                  <a:pt x="101218" y="100329"/>
                </a:lnTo>
                <a:lnTo>
                  <a:pt x="101218" y="124459"/>
                </a:lnTo>
                <a:lnTo>
                  <a:pt x="124707" y="124459"/>
                </a:lnTo>
                <a:lnTo>
                  <a:pt x="125158" y="123189"/>
                </a:lnTo>
                <a:lnTo>
                  <a:pt x="125158" y="110489"/>
                </a:lnTo>
                <a:lnTo>
                  <a:pt x="121488" y="106679"/>
                </a:lnTo>
                <a:lnTo>
                  <a:pt x="119634" y="93979"/>
                </a:lnTo>
                <a:lnTo>
                  <a:pt x="106794" y="57149"/>
                </a:lnTo>
                <a:lnTo>
                  <a:pt x="82854" y="21589"/>
                </a:lnTo>
                <a:lnTo>
                  <a:pt x="76403" y="16509"/>
                </a:lnTo>
                <a:close/>
              </a:path>
            </a:pathLst>
          </a:custGeom>
          <a:solidFill>
            <a:srgbClr val="6C9EE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5" name="object 165"/>
          <p:cNvSpPr/>
          <p:nvPr/>
        </p:nvSpPr>
        <p:spPr>
          <a:xfrm>
            <a:off x="168417" y="4520304"/>
            <a:ext cx="708660" cy="675640"/>
          </a:xfrm>
          <a:custGeom>
            <a:avLst/>
            <a:gdLst/>
            <a:ahLst/>
            <a:cxnLst/>
            <a:rect l="l" t="t" r="r" b="b"/>
            <a:pathLst>
              <a:path w="531495" h="506729">
                <a:moveTo>
                  <a:pt x="99609" y="101600"/>
                </a:moveTo>
                <a:lnTo>
                  <a:pt x="54753" y="114300"/>
                </a:lnTo>
                <a:lnTo>
                  <a:pt x="20869" y="152400"/>
                </a:lnTo>
                <a:lnTo>
                  <a:pt x="6821" y="198120"/>
                </a:lnTo>
                <a:lnTo>
                  <a:pt x="6772" y="217170"/>
                </a:lnTo>
                <a:lnTo>
                  <a:pt x="9401" y="233680"/>
                </a:lnTo>
                <a:lnTo>
                  <a:pt x="2632" y="243840"/>
                </a:lnTo>
                <a:lnTo>
                  <a:pt x="0" y="255270"/>
                </a:lnTo>
                <a:lnTo>
                  <a:pt x="1375" y="266700"/>
                </a:lnTo>
                <a:lnTo>
                  <a:pt x="5363" y="278130"/>
                </a:lnTo>
                <a:lnTo>
                  <a:pt x="10862" y="290830"/>
                </a:lnTo>
                <a:lnTo>
                  <a:pt x="18304" y="299720"/>
                </a:lnTo>
                <a:lnTo>
                  <a:pt x="32198" y="318770"/>
                </a:lnTo>
                <a:lnTo>
                  <a:pt x="86821" y="381000"/>
                </a:lnTo>
                <a:lnTo>
                  <a:pt x="112856" y="411480"/>
                </a:lnTo>
                <a:lnTo>
                  <a:pt x="139818" y="440690"/>
                </a:lnTo>
                <a:lnTo>
                  <a:pt x="180293" y="477520"/>
                </a:lnTo>
                <a:lnTo>
                  <a:pt x="225936" y="500380"/>
                </a:lnTo>
                <a:lnTo>
                  <a:pt x="260785" y="506730"/>
                </a:lnTo>
                <a:lnTo>
                  <a:pt x="274019" y="506730"/>
                </a:lnTo>
                <a:lnTo>
                  <a:pt x="317008" y="496570"/>
                </a:lnTo>
                <a:lnTo>
                  <a:pt x="339282" y="480060"/>
                </a:lnTo>
                <a:lnTo>
                  <a:pt x="264951" y="480060"/>
                </a:lnTo>
                <a:lnTo>
                  <a:pt x="248606" y="478790"/>
                </a:lnTo>
                <a:lnTo>
                  <a:pt x="232642" y="472440"/>
                </a:lnTo>
                <a:lnTo>
                  <a:pt x="218177" y="468630"/>
                </a:lnTo>
                <a:lnTo>
                  <a:pt x="190084" y="450850"/>
                </a:lnTo>
                <a:lnTo>
                  <a:pt x="170158" y="434340"/>
                </a:lnTo>
                <a:lnTo>
                  <a:pt x="151210" y="415290"/>
                </a:lnTo>
                <a:lnTo>
                  <a:pt x="116170" y="374650"/>
                </a:lnTo>
                <a:lnTo>
                  <a:pt x="133252" y="368300"/>
                </a:lnTo>
                <a:lnTo>
                  <a:pt x="137250" y="365760"/>
                </a:lnTo>
                <a:lnTo>
                  <a:pt x="108728" y="365760"/>
                </a:lnTo>
                <a:lnTo>
                  <a:pt x="87011" y="341630"/>
                </a:lnTo>
                <a:lnTo>
                  <a:pt x="83277" y="337820"/>
                </a:lnTo>
                <a:lnTo>
                  <a:pt x="174858" y="337820"/>
                </a:lnTo>
                <a:lnTo>
                  <a:pt x="176483" y="336550"/>
                </a:lnTo>
                <a:lnTo>
                  <a:pt x="182515" y="334010"/>
                </a:lnTo>
                <a:lnTo>
                  <a:pt x="185004" y="332740"/>
                </a:lnTo>
                <a:lnTo>
                  <a:pt x="188522" y="331470"/>
                </a:lnTo>
                <a:lnTo>
                  <a:pt x="188865" y="326390"/>
                </a:lnTo>
                <a:lnTo>
                  <a:pt x="193817" y="322580"/>
                </a:lnTo>
                <a:lnTo>
                  <a:pt x="135754" y="322580"/>
                </a:lnTo>
                <a:lnTo>
                  <a:pt x="89818" y="320040"/>
                </a:lnTo>
                <a:lnTo>
                  <a:pt x="78540" y="317500"/>
                </a:lnTo>
                <a:lnTo>
                  <a:pt x="65269" y="317500"/>
                </a:lnTo>
                <a:lnTo>
                  <a:pt x="39843" y="288290"/>
                </a:lnTo>
                <a:lnTo>
                  <a:pt x="39246" y="285750"/>
                </a:lnTo>
                <a:lnTo>
                  <a:pt x="58830" y="285750"/>
                </a:lnTo>
                <a:lnTo>
                  <a:pt x="61001" y="281940"/>
                </a:lnTo>
                <a:lnTo>
                  <a:pt x="246640" y="281940"/>
                </a:lnTo>
                <a:lnTo>
                  <a:pt x="248290" y="280670"/>
                </a:lnTo>
                <a:lnTo>
                  <a:pt x="197996" y="280670"/>
                </a:lnTo>
                <a:lnTo>
                  <a:pt x="171885" y="278130"/>
                </a:lnTo>
                <a:lnTo>
                  <a:pt x="119739" y="271780"/>
                </a:lnTo>
                <a:lnTo>
                  <a:pt x="57433" y="266700"/>
                </a:lnTo>
                <a:lnTo>
                  <a:pt x="50613" y="260350"/>
                </a:lnTo>
                <a:lnTo>
                  <a:pt x="45673" y="251460"/>
                </a:lnTo>
                <a:lnTo>
                  <a:pt x="38014" y="236220"/>
                </a:lnTo>
                <a:lnTo>
                  <a:pt x="128826" y="236220"/>
                </a:lnTo>
                <a:lnTo>
                  <a:pt x="87811" y="232410"/>
                </a:lnTo>
                <a:lnTo>
                  <a:pt x="61713" y="228600"/>
                </a:lnTo>
                <a:lnTo>
                  <a:pt x="35068" y="223520"/>
                </a:lnTo>
                <a:lnTo>
                  <a:pt x="33989" y="207010"/>
                </a:lnTo>
                <a:lnTo>
                  <a:pt x="35449" y="190500"/>
                </a:lnTo>
                <a:lnTo>
                  <a:pt x="137700" y="190500"/>
                </a:lnTo>
                <a:lnTo>
                  <a:pt x="115802" y="186690"/>
                </a:lnTo>
                <a:lnTo>
                  <a:pt x="88141" y="182880"/>
                </a:lnTo>
                <a:lnTo>
                  <a:pt x="55439" y="180340"/>
                </a:lnTo>
                <a:lnTo>
                  <a:pt x="38129" y="180340"/>
                </a:lnTo>
                <a:lnTo>
                  <a:pt x="43310" y="167640"/>
                </a:lnTo>
                <a:lnTo>
                  <a:pt x="216176" y="167640"/>
                </a:lnTo>
                <a:lnTo>
                  <a:pt x="211970" y="163830"/>
                </a:lnTo>
                <a:lnTo>
                  <a:pt x="169002" y="163830"/>
                </a:lnTo>
                <a:lnTo>
                  <a:pt x="118012" y="162560"/>
                </a:lnTo>
                <a:lnTo>
                  <a:pt x="50079" y="157480"/>
                </a:lnTo>
                <a:lnTo>
                  <a:pt x="58411" y="147320"/>
                </a:lnTo>
                <a:lnTo>
                  <a:pt x="69828" y="138430"/>
                </a:lnTo>
                <a:lnTo>
                  <a:pt x="82845" y="132080"/>
                </a:lnTo>
                <a:lnTo>
                  <a:pt x="97031" y="129540"/>
                </a:lnTo>
                <a:lnTo>
                  <a:pt x="170399" y="129540"/>
                </a:lnTo>
                <a:lnTo>
                  <a:pt x="157293" y="119380"/>
                </a:lnTo>
                <a:lnTo>
                  <a:pt x="142307" y="113030"/>
                </a:lnTo>
                <a:lnTo>
                  <a:pt x="128807" y="106680"/>
                </a:lnTo>
                <a:lnTo>
                  <a:pt x="113440" y="102870"/>
                </a:lnTo>
                <a:lnTo>
                  <a:pt x="99609" y="101600"/>
                </a:lnTo>
                <a:close/>
              </a:path>
              <a:path w="531495" h="506729">
                <a:moveTo>
                  <a:pt x="365990" y="435610"/>
                </a:moveTo>
                <a:lnTo>
                  <a:pt x="335766" y="435610"/>
                </a:lnTo>
                <a:lnTo>
                  <a:pt x="332502" y="443230"/>
                </a:lnTo>
                <a:lnTo>
                  <a:pt x="326711" y="453390"/>
                </a:lnTo>
                <a:lnTo>
                  <a:pt x="280699" y="478790"/>
                </a:lnTo>
                <a:lnTo>
                  <a:pt x="264951" y="480060"/>
                </a:lnTo>
                <a:lnTo>
                  <a:pt x="339282" y="480060"/>
                </a:lnTo>
                <a:lnTo>
                  <a:pt x="340833" y="478790"/>
                </a:lnTo>
                <a:lnTo>
                  <a:pt x="349177" y="468630"/>
                </a:lnTo>
                <a:lnTo>
                  <a:pt x="358410" y="457200"/>
                </a:lnTo>
                <a:lnTo>
                  <a:pt x="363642" y="445770"/>
                </a:lnTo>
                <a:lnTo>
                  <a:pt x="365990" y="435610"/>
                </a:lnTo>
                <a:close/>
              </a:path>
              <a:path w="531495" h="506729">
                <a:moveTo>
                  <a:pt x="360941" y="379730"/>
                </a:moveTo>
                <a:lnTo>
                  <a:pt x="333328" y="379730"/>
                </a:lnTo>
                <a:lnTo>
                  <a:pt x="336528" y="398780"/>
                </a:lnTo>
                <a:lnTo>
                  <a:pt x="327854" y="412750"/>
                </a:lnTo>
                <a:lnTo>
                  <a:pt x="316056" y="425450"/>
                </a:lnTo>
                <a:lnTo>
                  <a:pt x="302695" y="435610"/>
                </a:lnTo>
                <a:lnTo>
                  <a:pt x="299800" y="440690"/>
                </a:lnTo>
                <a:lnTo>
                  <a:pt x="300358" y="443230"/>
                </a:lnTo>
                <a:lnTo>
                  <a:pt x="300968" y="445770"/>
                </a:lnTo>
                <a:lnTo>
                  <a:pt x="304067" y="448310"/>
                </a:lnTo>
                <a:lnTo>
                  <a:pt x="311306" y="449580"/>
                </a:lnTo>
                <a:lnTo>
                  <a:pt x="317300" y="447040"/>
                </a:lnTo>
                <a:lnTo>
                  <a:pt x="324323" y="443230"/>
                </a:lnTo>
                <a:lnTo>
                  <a:pt x="331296" y="438150"/>
                </a:lnTo>
                <a:lnTo>
                  <a:pt x="335766" y="435610"/>
                </a:lnTo>
                <a:lnTo>
                  <a:pt x="365990" y="435610"/>
                </a:lnTo>
                <a:lnTo>
                  <a:pt x="366284" y="434340"/>
                </a:lnTo>
                <a:lnTo>
                  <a:pt x="367389" y="421640"/>
                </a:lnTo>
                <a:lnTo>
                  <a:pt x="367516" y="411480"/>
                </a:lnTo>
                <a:lnTo>
                  <a:pt x="363134" y="387350"/>
                </a:lnTo>
                <a:lnTo>
                  <a:pt x="360941" y="379730"/>
                </a:lnTo>
                <a:close/>
              </a:path>
              <a:path w="531495" h="506729">
                <a:moveTo>
                  <a:pt x="349876" y="342900"/>
                </a:moveTo>
                <a:lnTo>
                  <a:pt x="319358" y="342900"/>
                </a:lnTo>
                <a:lnTo>
                  <a:pt x="322685" y="351790"/>
                </a:lnTo>
                <a:lnTo>
                  <a:pt x="324463" y="359410"/>
                </a:lnTo>
                <a:lnTo>
                  <a:pt x="298123" y="377190"/>
                </a:lnTo>
                <a:lnTo>
                  <a:pt x="270767" y="397510"/>
                </a:lnTo>
                <a:lnTo>
                  <a:pt x="268850" y="400050"/>
                </a:lnTo>
                <a:lnTo>
                  <a:pt x="269447" y="402590"/>
                </a:lnTo>
                <a:lnTo>
                  <a:pt x="274133" y="405130"/>
                </a:lnTo>
                <a:lnTo>
                  <a:pt x="290262" y="400050"/>
                </a:lnTo>
                <a:lnTo>
                  <a:pt x="305413" y="396240"/>
                </a:lnTo>
                <a:lnTo>
                  <a:pt x="319383" y="388620"/>
                </a:lnTo>
                <a:lnTo>
                  <a:pt x="333328" y="379730"/>
                </a:lnTo>
                <a:lnTo>
                  <a:pt x="360941" y="379730"/>
                </a:lnTo>
                <a:lnTo>
                  <a:pt x="356188" y="363220"/>
                </a:lnTo>
                <a:lnTo>
                  <a:pt x="358740" y="363220"/>
                </a:lnTo>
                <a:lnTo>
                  <a:pt x="361636" y="358140"/>
                </a:lnTo>
                <a:lnTo>
                  <a:pt x="361420" y="351790"/>
                </a:lnTo>
                <a:lnTo>
                  <a:pt x="360188" y="346710"/>
                </a:lnTo>
                <a:lnTo>
                  <a:pt x="357077" y="344170"/>
                </a:lnTo>
                <a:lnTo>
                  <a:pt x="349876" y="342900"/>
                </a:lnTo>
                <a:close/>
              </a:path>
              <a:path w="531495" h="506729">
                <a:moveTo>
                  <a:pt x="330879" y="303530"/>
                </a:moveTo>
                <a:lnTo>
                  <a:pt x="298110" y="303530"/>
                </a:lnTo>
                <a:lnTo>
                  <a:pt x="307953" y="322580"/>
                </a:lnTo>
                <a:lnTo>
                  <a:pt x="299050" y="330200"/>
                </a:lnTo>
                <a:lnTo>
                  <a:pt x="279276" y="347980"/>
                </a:lnTo>
                <a:lnTo>
                  <a:pt x="270932" y="358140"/>
                </a:lnTo>
                <a:lnTo>
                  <a:pt x="262665" y="368300"/>
                </a:lnTo>
                <a:lnTo>
                  <a:pt x="260722" y="370840"/>
                </a:lnTo>
                <a:lnTo>
                  <a:pt x="265408" y="374650"/>
                </a:lnTo>
                <a:lnTo>
                  <a:pt x="267910" y="373380"/>
                </a:lnTo>
                <a:lnTo>
                  <a:pt x="278984" y="369570"/>
                </a:lnTo>
                <a:lnTo>
                  <a:pt x="289449" y="363220"/>
                </a:lnTo>
                <a:lnTo>
                  <a:pt x="308893" y="349250"/>
                </a:lnTo>
                <a:lnTo>
                  <a:pt x="319358" y="342900"/>
                </a:lnTo>
                <a:lnTo>
                  <a:pt x="349876" y="342900"/>
                </a:lnTo>
                <a:lnTo>
                  <a:pt x="346510" y="334010"/>
                </a:lnTo>
                <a:lnTo>
                  <a:pt x="331791" y="304800"/>
                </a:lnTo>
                <a:lnTo>
                  <a:pt x="330879" y="303530"/>
                </a:lnTo>
                <a:close/>
              </a:path>
              <a:path w="531495" h="506729">
                <a:moveTo>
                  <a:pt x="174858" y="337820"/>
                </a:moveTo>
                <a:lnTo>
                  <a:pt x="98085" y="337820"/>
                </a:lnTo>
                <a:lnTo>
                  <a:pt x="113452" y="340360"/>
                </a:lnTo>
                <a:lnTo>
                  <a:pt x="130775" y="340360"/>
                </a:lnTo>
                <a:lnTo>
                  <a:pt x="118952" y="353060"/>
                </a:lnTo>
                <a:lnTo>
                  <a:pt x="108728" y="365760"/>
                </a:lnTo>
                <a:lnTo>
                  <a:pt x="137250" y="365760"/>
                </a:lnTo>
                <a:lnTo>
                  <a:pt x="147247" y="359410"/>
                </a:lnTo>
                <a:lnTo>
                  <a:pt x="174858" y="337820"/>
                </a:lnTo>
                <a:close/>
              </a:path>
              <a:path w="531495" h="506729">
                <a:moveTo>
                  <a:pt x="313554" y="279400"/>
                </a:moveTo>
                <a:lnTo>
                  <a:pt x="280496" y="279400"/>
                </a:lnTo>
                <a:lnTo>
                  <a:pt x="285779" y="285750"/>
                </a:lnTo>
                <a:lnTo>
                  <a:pt x="277092" y="299720"/>
                </a:lnTo>
                <a:lnTo>
                  <a:pt x="267808" y="311150"/>
                </a:lnTo>
                <a:lnTo>
                  <a:pt x="254422" y="322580"/>
                </a:lnTo>
                <a:lnTo>
                  <a:pt x="246498" y="327660"/>
                </a:lnTo>
                <a:lnTo>
                  <a:pt x="242370" y="327660"/>
                </a:lnTo>
                <a:lnTo>
                  <a:pt x="234801" y="328930"/>
                </a:lnTo>
                <a:lnTo>
                  <a:pt x="233848" y="331470"/>
                </a:lnTo>
                <a:lnTo>
                  <a:pt x="234445" y="334010"/>
                </a:lnTo>
                <a:lnTo>
                  <a:pt x="238154" y="337820"/>
                </a:lnTo>
                <a:lnTo>
                  <a:pt x="241265" y="340360"/>
                </a:lnTo>
                <a:lnTo>
                  <a:pt x="249469" y="340360"/>
                </a:lnTo>
                <a:lnTo>
                  <a:pt x="285004" y="321310"/>
                </a:lnTo>
                <a:lnTo>
                  <a:pt x="298110" y="303530"/>
                </a:lnTo>
                <a:lnTo>
                  <a:pt x="330879" y="303530"/>
                </a:lnTo>
                <a:lnTo>
                  <a:pt x="313554" y="279400"/>
                </a:lnTo>
                <a:close/>
              </a:path>
              <a:path w="531495" h="506729">
                <a:moveTo>
                  <a:pt x="246640" y="281940"/>
                </a:moveTo>
                <a:lnTo>
                  <a:pt x="61001" y="281940"/>
                </a:lnTo>
                <a:lnTo>
                  <a:pt x="87100" y="285750"/>
                </a:lnTo>
                <a:lnTo>
                  <a:pt x="110671" y="289560"/>
                </a:lnTo>
                <a:lnTo>
                  <a:pt x="176686" y="298450"/>
                </a:lnTo>
                <a:lnTo>
                  <a:pt x="184865" y="298450"/>
                </a:lnTo>
                <a:lnTo>
                  <a:pt x="174984" y="307340"/>
                </a:lnTo>
                <a:lnTo>
                  <a:pt x="157534" y="318770"/>
                </a:lnTo>
                <a:lnTo>
                  <a:pt x="135754" y="322580"/>
                </a:lnTo>
                <a:lnTo>
                  <a:pt x="193817" y="322580"/>
                </a:lnTo>
                <a:lnTo>
                  <a:pt x="246640" y="281940"/>
                </a:lnTo>
                <a:close/>
              </a:path>
              <a:path w="531495" h="506729">
                <a:moveTo>
                  <a:pt x="308339" y="271780"/>
                </a:moveTo>
                <a:lnTo>
                  <a:pt x="259845" y="271780"/>
                </a:lnTo>
                <a:lnTo>
                  <a:pt x="261420" y="273050"/>
                </a:lnTo>
                <a:lnTo>
                  <a:pt x="258867" y="273050"/>
                </a:lnTo>
                <a:lnTo>
                  <a:pt x="241976" y="287020"/>
                </a:lnTo>
                <a:lnTo>
                  <a:pt x="235639" y="293370"/>
                </a:lnTo>
                <a:lnTo>
                  <a:pt x="228273" y="302260"/>
                </a:lnTo>
                <a:lnTo>
                  <a:pt x="228870" y="304800"/>
                </a:lnTo>
                <a:lnTo>
                  <a:pt x="229429" y="307340"/>
                </a:lnTo>
                <a:lnTo>
                  <a:pt x="233556" y="307340"/>
                </a:lnTo>
                <a:lnTo>
                  <a:pt x="243640" y="304800"/>
                </a:lnTo>
                <a:lnTo>
                  <a:pt x="256658" y="297180"/>
                </a:lnTo>
                <a:lnTo>
                  <a:pt x="269650" y="290830"/>
                </a:lnTo>
                <a:lnTo>
                  <a:pt x="280496" y="279400"/>
                </a:lnTo>
                <a:lnTo>
                  <a:pt x="313554" y="279400"/>
                </a:lnTo>
                <a:lnTo>
                  <a:pt x="308339" y="271780"/>
                </a:lnTo>
                <a:close/>
              </a:path>
              <a:path w="531495" h="506729">
                <a:moveTo>
                  <a:pt x="58830" y="285750"/>
                </a:moveTo>
                <a:lnTo>
                  <a:pt x="39246" y="285750"/>
                </a:lnTo>
                <a:lnTo>
                  <a:pt x="41418" y="289560"/>
                </a:lnTo>
                <a:lnTo>
                  <a:pt x="48606" y="292100"/>
                </a:lnTo>
                <a:lnTo>
                  <a:pt x="53686" y="290830"/>
                </a:lnTo>
                <a:lnTo>
                  <a:pt x="58106" y="287020"/>
                </a:lnTo>
                <a:lnTo>
                  <a:pt x="58830" y="285750"/>
                </a:lnTo>
                <a:close/>
              </a:path>
              <a:path w="531495" h="506729">
                <a:moveTo>
                  <a:pt x="128826" y="236220"/>
                </a:moveTo>
                <a:lnTo>
                  <a:pt x="38014" y="236220"/>
                </a:lnTo>
                <a:lnTo>
                  <a:pt x="59668" y="242570"/>
                </a:lnTo>
                <a:lnTo>
                  <a:pt x="82236" y="247650"/>
                </a:lnTo>
                <a:lnTo>
                  <a:pt x="127816" y="255270"/>
                </a:lnTo>
                <a:lnTo>
                  <a:pt x="224565" y="269240"/>
                </a:lnTo>
                <a:lnTo>
                  <a:pt x="208728" y="280670"/>
                </a:lnTo>
                <a:lnTo>
                  <a:pt x="248290" y="280670"/>
                </a:lnTo>
                <a:lnTo>
                  <a:pt x="259845" y="271780"/>
                </a:lnTo>
                <a:lnTo>
                  <a:pt x="308339" y="271780"/>
                </a:lnTo>
                <a:lnTo>
                  <a:pt x="295304" y="252730"/>
                </a:lnTo>
                <a:lnTo>
                  <a:pt x="293022" y="250190"/>
                </a:lnTo>
                <a:lnTo>
                  <a:pt x="245329" y="250190"/>
                </a:lnTo>
                <a:lnTo>
                  <a:pt x="142497" y="237490"/>
                </a:lnTo>
                <a:lnTo>
                  <a:pt x="128826" y="236220"/>
                </a:lnTo>
                <a:close/>
              </a:path>
              <a:path w="531495" h="506729">
                <a:moveTo>
                  <a:pt x="403787" y="0"/>
                </a:moveTo>
                <a:lnTo>
                  <a:pt x="358334" y="11430"/>
                </a:lnTo>
                <a:lnTo>
                  <a:pt x="323650" y="39370"/>
                </a:lnTo>
                <a:lnTo>
                  <a:pt x="317872" y="48260"/>
                </a:lnTo>
                <a:lnTo>
                  <a:pt x="318710" y="57150"/>
                </a:lnTo>
                <a:lnTo>
                  <a:pt x="319523" y="67310"/>
                </a:lnTo>
                <a:lnTo>
                  <a:pt x="322888" y="74930"/>
                </a:lnTo>
                <a:lnTo>
                  <a:pt x="315992" y="96520"/>
                </a:lnTo>
                <a:lnTo>
                  <a:pt x="307712" y="124460"/>
                </a:lnTo>
                <a:lnTo>
                  <a:pt x="304181" y="154940"/>
                </a:lnTo>
                <a:lnTo>
                  <a:pt x="304651" y="167640"/>
                </a:lnTo>
                <a:lnTo>
                  <a:pt x="305680" y="182880"/>
                </a:lnTo>
                <a:lnTo>
                  <a:pt x="317770" y="223520"/>
                </a:lnTo>
                <a:lnTo>
                  <a:pt x="345354" y="255270"/>
                </a:lnTo>
                <a:lnTo>
                  <a:pt x="355349" y="264160"/>
                </a:lnTo>
                <a:lnTo>
                  <a:pt x="379111" y="274320"/>
                </a:lnTo>
                <a:lnTo>
                  <a:pt x="391976" y="278130"/>
                </a:lnTo>
                <a:lnTo>
                  <a:pt x="405806" y="279400"/>
                </a:lnTo>
                <a:lnTo>
                  <a:pt x="432273" y="279400"/>
                </a:lnTo>
                <a:lnTo>
                  <a:pt x="446446" y="276860"/>
                </a:lnTo>
                <a:lnTo>
                  <a:pt x="460023" y="271780"/>
                </a:lnTo>
                <a:lnTo>
                  <a:pt x="473650" y="267970"/>
                </a:lnTo>
                <a:lnTo>
                  <a:pt x="485677" y="261620"/>
                </a:lnTo>
                <a:lnTo>
                  <a:pt x="497094" y="254000"/>
                </a:lnTo>
                <a:lnTo>
                  <a:pt x="408994" y="254000"/>
                </a:lnTo>
                <a:lnTo>
                  <a:pt x="389525" y="250190"/>
                </a:lnTo>
                <a:lnTo>
                  <a:pt x="348288" y="222250"/>
                </a:lnTo>
                <a:lnTo>
                  <a:pt x="329632" y="182880"/>
                </a:lnTo>
                <a:lnTo>
                  <a:pt x="329162" y="170180"/>
                </a:lnTo>
                <a:lnTo>
                  <a:pt x="383001" y="170180"/>
                </a:lnTo>
                <a:lnTo>
                  <a:pt x="423320" y="167640"/>
                </a:lnTo>
                <a:lnTo>
                  <a:pt x="472754" y="167640"/>
                </a:lnTo>
                <a:lnTo>
                  <a:pt x="473713" y="166370"/>
                </a:lnTo>
                <a:lnTo>
                  <a:pt x="473116" y="163830"/>
                </a:lnTo>
                <a:lnTo>
                  <a:pt x="479162" y="161290"/>
                </a:lnTo>
                <a:lnTo>
                  <a:pt x="482641" y="158750"/>
                </a:lnTo>
                <a:lnTo>
                  <a:pt x="487099" y="154940"/>
                </a:lnTo>
                <a:lnTo>
                  <a:pt x="487336" y="152400"/>
                </a:lnTo>
                <a:lnTo>
                  <a:pt x="329111" y="152400"/>
                </a:lnTo>
                <a:lnTo>
                  <a:pt x="330559" y="135890"/>
                </a:lnTo>
                <a:lnTo>
                  <a:pt x="332985" y="118110"/>
                </a:lnTo>
                <a:lnTo>
                  <a:pt x="352263" y="115570"/>
                </a:lnTo>
                <a:lnTo>
                  <a:pt x="361268" y="115570"/>
                </a:lnTo>
                <a:lnTo>
                  <a:pt x="359845" y="113030"/>
                </a:lnTo>
                <a:lnTo>
                  <a:pt x="367414" y="111760"/>
                </a:lnTo>
                <a:lnTo>
                  <a:pt x="378900" y="111760"/>
                </a:lnTo>
                <a:lnTo>
                  <a:pt x="379073" y="110490"/>
                </a:lnTo>
                <a:lnTo>
                  <a:pt x="388694" y="110490"/>
                </a:lnTo>
                <a:lnTo>
                  <a:pt x="388230" y="109220"/>
                </a:lnTo>
                <a:lnTo>
                  <a:pt x="418748" y="109220"/>
                </a:lnTo>
                <a:lnTo>
                  <a:pt x="425352" y="107950"/>
                </a:lnTo>
                <a:lnTo>
                  <a:pt x="522190" y="107950"/>
                </a:lnTo>
                <a:lnTo>
                  <a:pt x="519281" y="99060"/>
                </a:lnTo>
                <a:lnTo>
                  <a:pt x="518377" y="96520"/>
                </a:lnTo>
                <a:lnTo>
                  <a:pt x="339881" y="96520"/>
                </a:lnTo>
                <a:lnTo>
                  <a:pt x="346802" y="74930"/>
                </a:lnTo>
                <a:lnTo>
                  <a:pt x="373066" y="39370"/>
                </a:lnTo>
                <a:lnTo>
                  <a:pt x="393665" y="30480"/>
                </a:lnTo>
                <a:lnTo>
                  <a:pt x="397158" y="27940"/>
                </a:lnTo>
                <a:lnTo>
                  <a:pt x="398123" y="26670"/>
                </a:lnTo>
                <a:lnTo>
                  <a:pt x="405705" y="25400"/>
                </a:lnTo>
                <a:lnTo>
                  <a:pt x="469823" y="25400"/>
                </a:lnTo>
                <a:lnTo>
                  <a:pt x="459972" y="17780"/>
                </a:lnTo>
                <a:lnTo>
                  <a:pt x="445875" y="8890"/>
                </a:lnTo>
                <a:lnTo>
                  <a:pt x="434013" y="3810"/>
                </a:lnTo>
                <a:lnTo>
                  <a:pt x="418595" y="1270"/>
                </a:lnTo>
                <a:lnTo>
                  <a:pt x="403787" y="0"/>
                </a:lnTo>
                <a:close/>
              </a:path>
              <a:path w="531495" h="506729">
                <a:moveTo>
                  <a:pt x="522190" y="107950"/>
                </a:moveTo>
                <a:lnTo>
                  <a:pt x="486451" y="107950"/>
                </a:lnTo>
                <a:lnTo>
                  <a:pt x="493665" y="109220"/>
                </a:lnTo>
                <a:lnTo>
                  <a:pt x="500383" y="127000"/>
                </a:lnTo>
                <a:lnTo>
                  <a:pt x="503571" y="146050"/>
                </a:lnTo>
                <a:lnTo>
                  <a:pt x="505008" y="161290"/>
                </a:lnTo>
                <a:lnTo>
                  <a:pt x="505129" y="166370"/>
                </a:lnTo>
                <a:lnTo>
                  <a:pt x="504358" y="182880"/>
                </a:lnTo>
                <a:lnTo>
                  <a:pt x="500358" y="200660"/>
                </a:lnTo>
                <a:lnTo>
                  <a:pt x="492281" y="217170"/>
                </a:lnTo>
                <a:lnTo>
                  <a:pt x="487467" y="224790"/>
                </a:lnTo>
                <a:lnTo>
                  <a:pt x="482019" y="229870"/>
                </a:lnTo>
                <a:lnTo>
                  <a:pt x="475631" y="236220"/>
                </a:lnTo>
                <a:lnTo>
                  <a:pt x="428819" y="252730"/>
                </a:lnTo>
                <a:lnTo>
                  <a:pt x="408994" y="254000"/>
                </a:lnTo>
                <a:lnTo>
                  <a:pt x="497094" y="254000"/>
                </a:lnTo>
                <a:lnTo>
                  <a:pt x="524374" y="217170"/>
                </a:lnTo>
                <a:lnTo>
                  <a:pt x="530910" y="172720"/>
                </a:lnTo>
                <a:lnTo>
                  <a:pt x="530800" y="162560"/>
                </a:lnTo>
                <a:lnTo>
                  <a:pt x="530432" y="140970"/>
                </a:lnTo>
                <a:lnTo>
                  <a:pt x="528425" y="127000"/>
                </a:lnTo>
                <a:lnTo>
                  <a:pt x="522190" y="107950"/>
                </a:lnTo>
                <a:close/>
              </a:path>
              <a:path w="531495" h="506729">
                <a:moveTo>
                  <a:pt x="137700" y="190500"/>
                </a:moveTo>
                <a:lnTo>
                  <a:pt x="35449" y="190500"/>
                </a:lnTo>
                <a:lnTo>
                  <a:pt x="41101" y="193040"/>
                </a:lnTo>
                <a:lnTo>
                  <a:pt x="78477" y="198120"/>
                </a:lnTo>
                <a:lnTo>
                  <a:pt x="115891" y="204470"/>
                </a:lnTo>
                <a:lnTo>
                  <a:pt x="180585" y="218440"/>
                </a:lnTo>
                <a:lnTo>
                  <a:pt x="243323" y="234950"/>
                </a:lnTo>
                <a:lnTo>
                  <a:pt x="248568" y="241300"/>
                </a:lnTo>
                <a:lnTo>
                  <a:pt x="246650" y="243840"/>
                </a:lnTo>
                <a:lnTo>
                  <a:pt x="245329" y="250190"/>
                </a:lnTo>
                <a:lnTo>
                  <a:pt x="293022" y="250190"/>
                </a:lnTo>
                <a:lnTo>
                  <a:pt x="273625" y="228600"/>
                </a:lnTo>
                <a:lnTo>
                  <a:pt x="273028" y="226060"/>
                </a:lnTo>
                <a:lnTo>
                  <a:pt x="270869" y="222250"/>
                </a:lnTo>
                <a:lnTo>
                  <a:pt x="267719" y="219710"/>
                </a:lnTo>
                <a:lnTo>
                  <a:pt x="254027" y="204470"/>
                </a:lnTo>
                <a:lnTo>
                  <a:pt x="214760" y="204470"/>
                </a:lnTo>
                <a:lnTo>
                  <a:pt x="137700" y="190500"/>
                </a:lnTo>
                <a:close/>
              </a:path>
              <a:path w="531495" h="506729">
                <a:moveTo>
                  <a:pt x="216176" y="167640"/>
                </a:moveTo>
                <a:lnTo>
                  <a:pt x="43310" y="167640"/>
                </a:lnTo>
                <a:lnTo>
                  <a:pt x="109960" y="179070"/>
                </a:lnTo>
                <a:lnTo>
                  <a:pt x="150790" y="182880"/>
                </a:lnTo>
                <a:lnTo>
                  <a:pt x="192662" y="184150"/>
                </a:lnTo>
                <a:lnTo>
                  <a:pt x="214760" y="204470"/>
                </a:lnTo>
                <a:lnTo>
                  <a:pt x="254027" y="204470"/>
                </a:lnTo>
                <a:lnTo>
                  <a:pt x="246040" y="195580"/>
                </a:lnTo>
                <a:lnTo>
                  <a:pt x="221783" y="172720"/>
                </a:lnTo>
                <a:lnTo>
                  <a:pt x="216176" y="167640"/>
                </a:lnTo>
                <a:close/>
              </a:path>
              <a:path w="531495" h="506729">
                <a:moveTo>
                  <a:pt x="383001" y="170180"/>
                </a:moveTo>
                <a:lnTo>
                  <a:pt x="329162" y="170180"/>
                </a:lnTo>
                <a:lnTo>
                  <a:pt x="340478" y="172720"/>
                </a:lnTo>
                <a:lnTo>
                  <a:pt x="359337" y="172720"/>
                </a:lnTo>
                <a:lnTo>
                  <a:pt x="362842" y="171450"/>
                </a:lnTo>
                <a:lnTo>
                  <a:pt x="383001" y="170180"/>
                </a:lnTo>
                <a:close/>
              </a:path>
              <a:path w="531495" h="506729">
                <a:moveTo>
                  <a:pt x="472754" y="167640"/>
                </a:moveTo>
                <a:lnTo>
                  <a:pt x="453876" y="167640"/>
                </a:lnTo>
                <a:lnTo>
                  <a:pt x="463249" y="172720"/>
                </a:lnTo>
                <a:lnTo>
                  <a:pt x="468303" y="171450"/>
                </a:lnTo>
                <a:lnTo>
                  <a:pt x="471796" y="168910"/>
                </a:lnTo>
                <a:lnTo>
                  <a:pt x="472754" y="167640"/>
                </a:lnTo>
                <a:close/>
              </a:path>
              <a:path w="531495" h="506729">
                <a:moveTo>
                  <a:pt x="170399" y="129540"/>
                </a:moveTo>
                <a:lnTo>
                  <a:pt x="106201" y="129540"/>
                </a:lnTo>
                <a:lnTo>
                  <a:pt x="115916" y="130810"/>
                </a:lnTo>
                <a:lnTo>
                  <a:pt x="123143" y="133350"/>
                </a:lnTo>
                <a:lnTo>
                  <a:pt x="131880" y="135890"/>
                </a:lnTo>
                <a:lnTo>
                  <a:pt x="147501" y="146050"/>
                </a:lnTo>
                <a:lnTo>
                  <a:pt x="162182" y="157480"/>
                </a:lnTo>
                <a:lnTo>
                  <a:pt x="169002" y="163830"/>
                </a:lnTo>
                <a:lnTo>
                  <a:pt x="211970" y="163830"/>
                </a:lnTo>
                <a:lnTo>
                  <a:pt x="196549" y="149860"/>
                </a:lnTo>
                <a:lnTo>
                  <a:pt x="170399" y="129540"/>
                </a:lnTo>
                <a:close/>
              </a:path>
              <a:path w="531495" h="506729">
                <a:moveTo>
                  <a:pt x="361268" y="115570"/>
                </a:moveTo>
                <a:lnTo>
                  <a:pt x="352263" y="115570"/>
                </a:lnTo>
                <a:lnTo>
                  <a:pt x="348771" y="116840"/>
                </a:lnTo>
                <a:lnTo>
                  <a:pt x="345723" y="132080"/>
                </a:lnTo>
                <a:lnTo>
                  <a:pt x="344262" y="148590"/>
                </a:lnTo>
                <a:lnTo>
                  <a:pt x="329111" y="152400"/>
                </a:lnTo>
                <a:lnTo>
                  <a:pt x="487336" y="152400"/>
                </a:lnTo>
                <a:lnTo>
                  <a:pt x="487455" y="151130"/>
                </a:lnTo>
                <a:lnTo>
                  <a:pt x="493500" y="148590"/>
                </a:lnTo>
                <a:lnTo>
                  <a:pt x="494221" y="147320"/>
                </a:lnTo>
                <a:lnTo>
                  <a:pt x="358448" y="147320"/>
                </a:lnTo>
                <a:lnTo>
                  <a:pt x="357216" y="142240"/>
                </a:lnTo>
                <a:lnTo>
                  <a:pt x="378850" y="142240"/>
                </a:lnTo>
                <a:lnTo>
                  <a:pt x="376647" y="128270"/>
                </a:lnTo>
                <a:lnTo>
                  <a:pt x="376994" y="125730"/>
                </a:lnTo>
                <a:lnTo>
                  <a:pt x="365344" y="125730"/>
                </a:lnTo>
                <a:lnTo>
                  <a:pt x="361979" y="116840"/>
                </a:lnTo>
                <a:lnTo>
                  <a:pt x="361268" y="115570"/>
                </a:lnTo>
                <a:close/>
              </a:path>
              <a:path w="531495" h="506729">
                <a:moveTo>
                  <a:pt x="378850" y="142240"/>
                </a:moveTo>
                <a:lnTo>
                  <a:pt x="357216" y="142240"/>
                </a:lnTo>
                <a:lnTo>
                  <a:pt x="359972" y="147320"/>
                </a:lnTo>
                <a:lnTo>
                  <a:pt x="494221" y="147320"/>
                </a:lnTo>
                <a:lnTo>
                  <a:pt x="495662" y="144780"/>
                </a:lnTo>
                <a:lnTo>
                  <a:pt x="379251" y="144780"/>
                </a:lnTo>
                <a:lnTo>
                  <a:pt x="378850" y="142240"/>
                </a:lnTo>
                <a:close/>
              </a:path>
              <a:path w="531495" h="506729">
                <a:moveTo>
                  <a:pt x="388694" y="110490"/>
                </a:moveTo>
                <a:lnTo>
                  <a:pt x="380648" y="110490"/>
                </a:lnTo>
                <a:lnTo>
                  <a:pt x="388407" y="143510"/>
                </a:lnTo>
                <a:lnTo>
                  <a:pt x="379251" y="144780"/>
                </a:lnTo>
                <a:lnTo>
                  <a:pt x="495662" y="144780"/>
                </a:lnTo>
                <a:lnTo>
                  <a:pt x="496383" y="143510"/>
                </a:lnTo>
                <a:lnTo>
                  <a:pt x="418926" y="143510"/>
                </a:lnTo>
                <a:lnTo>
                  <a:pt x="409210" y="140970"/>
                </a:lnTo>
                <a:lnTo>
                  <a:pt x="410596" y="130810"/>
                </a:lnTo>
                <a:lnTo>
                  <a:pt x="396116" y="130810"/>
                </a:lnTo>
                <a:lnTo>
                  <a:pt x="388694" y="110490"/>
                </a:lnTo>
                <a:close/>
              </a:path>
              <a:path w="531495" h="506729">
                <a:moveTo>
                  <a:pt x="425956" y="123190"/>
                </a:moveTo>
                <a:lnTo>
                  <a:pt x="411636" y="123190"/>
                </a:lnTo>
                <a:lnTo>
                  <a:pt x="418926" y="143510"/>
                </a:lnTo>
                <a:lnTo>
                  <a:pt x="496383" y="143510"/>
                </a:lnTo>
                <a:lnTo>
                  <a:pt x="499837" y="140970"/>
                </a:lnTo>
                <a:lnTo>
                  <a:pt x="500117" y="138430"/>
                </a:lnTo>
                <a:lnTo>
                  <a:pt x="459007" y="138430"/>
                </a:lnTo>
                <a:lnTo>
                  <a:pt x="457859" y="128270"/>
                </a:lnTo>
                <a:lnTo>
                  <a:pt x="428578" y="128270"/>
                </a:lnTo>
                <a:lnTo>
                  <a:pt x="425956" y="123190"/>
                </a:lnTo>
                <a:close/>
              </a:path>
              <a:path w="531495" h="506729">
                <a:moveTo>
                  <a:pt x="478158" y="116840"/>
                </a:moveTo>
                <a:lnTo>
                  <a:pt x="467440" y="116840"/>
                </a:lnTo>
                <a:lnTo>
                  <a:pt x="463566" y="123190"/>
                </a:lnTo>
                <a:lnTo>
                  <a:pt x="460543" y="138430"/>
                </a:lnTo>
                <a:lnTo>
                  <a:pt x="500117" y="138430"/>
                </a:lnTo>
                <a:lnTo>
                  <a:pt x="500256" y="137160"/>
                </a:lnTo>
                <a:lnTo>
                  <a:pt x="499024" y="132080"/>
                </a:lnTo>
                <a:lnTo>
                  <a:pt x="493186" y="128270"/>
                </a:lnTo>
                <a:lnTo>
                  <a:pt x="486210" y="128270"/>
                </a:lnTo>
                <a:lnTo>
                  <a:pt x="482476" y="124460"/>
                </a:lnTo>
                <a:lnTo>
                  <a:pt x="480292" y="120650"/>
                </a:lnTo>
                <a:lnTo>
                  <a:pt x="478158" y="116840"/>
                </a:lnTo>
                <a:close/>
              </a:path>
              <a:path w="531495" h="506729">
                <a:moveTo>
                  <a:pt x="418748" y="109220"/>
                </a:moveTo>
                <a:lnTo>
                  <a:pt x="403038" y="109220"/>
                </a:lnTo>
                <a:lnTo>
                  <a:pt x="396116" y="130810"/>
                </a:lnTo>
                <a:lnTo>
                  <a:pt x="410596" y="130810"/>
                </a:lnTo>
                <a:lnTo>
                  <a:pt x="411636" y="123190"/>
                </a:lnTo>
                <a:lnTo>
                  <a:pt x="425956" y="123190"/>
                </a:lnTo>
                <a:lnTo>
                  <a:pt x="418748" y="109220"/>
                </a:lnTo>
                <a:close/>
              </a:path>
              <a:path w="531495" h="506729">
                <a:moveTo>
                  <a:pt x="451857" y="107950"/>
                </a:moveTo>
                <a:lnTo>
                  <a:pt x="425352" y="107950"/>
                </a:lnTo>
                <a:lnTo>
                  <a:pt x="428578" y="128270"/>
                </a:lnTo>
                <a:lnTo>
                  <a:pt x="457859" y="128270"/>
                </a:lnTo>
                <a:lnTo>
                  <a:pt x="457572" y="125730"/>
                </a:lnTo>
                <a:lnTo>
                  <a:pt x="454587" y="113030"/>
                </a:lnTo>
                <a:lnTo>
                  <a:pt x="451857" y="107950"/>
                </a:lnTo>
                <a:close/>
              </a:path>
              <a:path w="531495" h="506729">
                <a:moveTo>
                  <a:pt x="491239" y="127000"/>
                </a:moveTo>
                <a:lnTo>
                  <a:pt x="486210" y="128270"/>
                </a:lnTo>
                <a:lnTo>
                  <a:pt x="493186" y="128270"/>
                </a:lnTo>
                <a:lnTo>
                  <a:pt x="491239" y="127000"/>
                </a:lnTo>
                <a:close/>
              </a:path>
              <a:path w="531495" h="506729">
                <a:moveTo>
                  <a:pt x="378900" y="111760"/>
                </a:moveTo>
                <a:lnTo>
                  <a:pt x="367414" y="111760"/>
                </a:lnTo>
                <a:lnTo>
                  <a:pt x="365344" y="125730"/>
                </a:lnTo>
                <a:lnTo>
                  <a:pt x="376994" y="125730"/>
                </a:lnTo>
                <a:lnTo>
                  <a:pt x="378900" y="111760"/>
                </a:lnTo>
                <a:close/>
              </a:path>
              <a:path w="531495" h="506729">
                <a:moveTo>
                  <a:pt x="472507" y="115570"/>
                </a:moveTo>
                <a:lnTo>
                  <a:pt x="469954" y="116840"/>
                </a:lnTo>
                <a:lnTo>
                  <a:pt x="476584" y="116840"/>
                </a:lnTo>
                <a:lnTo>
                  <a:pt x="472507" y="115570"/>
                </a:lnTo>
                <a:close/>
              </a:path>
              <a:path w="531495" h="506729">
                <a:moveTo>
                  <a:pt x="469823" y="25400"/>
                </a:moveTo>
                <a:lnTo>
                  <a:pt x="405705" y="25400"/>
                </a:lnTo>
                <a:lnTo>
                  <a:pt x="417960" y="26670"/>
                </a:lnTo>
                <a:lnTo>
                  <a:pt x="438611" y="34290"/>
                </a:lnTo>
                <a:lnTo>
                  <a:pt x="447031" y="41910"/>
                </a:lnTo>
                <a:lnTo>
                  <a:pt x="457000" y="50800"/>
                </a:lnTo>
                <a:lnTo>
                  <a:pt x="479301" y="77470"/>
                </a:lnTo>
                <a:lnTo>
                  <a:pt x="481486" y="80010"/>
                </a:lnTo>
                <a:lnTo>
                  <a:pt x="457521" y="81280"/>
                </a:lnTo>
                <a:lnTo>
                  <a:pt x="371161" y="87630"/>
                </a:lnTo>
                <a:lnTo>
                  <a:pt x="354435" y="90170"/>
                </a:lnTo>
                <a:lnTo>
                  <a:pt x="339881" y="96520"/>
                </a:lnTo>
                <a:lnTo>
                  <a:pt x="518377" y="96520"/>
                </a:lnTo>
                <a:lnTo>
                  <a:pt x="514760" y="86360"/>
                </a:lnTo>
                <a:lnTo>
                  <a:pt x="499685" y="60960"/>
                </a:lnTo>
                <a:lnTo>
                  <a:pt x="483594" y="38100"/>
                </a:lnTo>
                <a:lnTo>
                  <a:pt x="471465" y="26670"/>
                </a:lnTo>
                <a:lnTo>
                  <a:pt x="469823" y="25400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6" name="object 166"/>
          <p:cNvSpPr txBox="1">
            <a:spLocks noGrp="1"/>
          </p:cNvSpPr>
          <p:nvPr>
            <p:ph type="title"/>
          </p:nvPr>
        </p:nvSpPr>
        <p:spPr>
          <a:xfrm>
            <a:off x="5782395" y="230631"/>
            <a:ext cx="538818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400" b="0" spc="-393" dirty="0">
                <a:solidFill>
                  <a:srgbClr val="1C4586"/>
                </a:solidFill>
                <a:latin typeface="Times New Roman"/>
                <a:cs typeface="Times New Roman"/>
              </a:rPr>
              <a:t>LES</a:t>
            </a:r>
            <a:r>
              <a:rPr sz="6400" b="0" spc="-360" dirty="0">
                <a:solidFill>
                  <a:srgbClr val="1C4586"/>
                </a:solidFill>
                <a:latin typeface="Times New Roman"/>
                <a:cs typeface="Times New Roman"/>
              </a:rPr>
              <a:t> </a:t>
            </a:r>
            <a:r>
              <a:rPr sz="6400" b="0" spc="-267" dirty="0">
                <a:solidFill>
                  <a:srgbClr val="1C4586"/>
                </a:solidFill>
                <a:latin typeface="Times New Roman"/>
                <a:cs typeface="Times New Roman"/>
              </a:rPr>
              <a:t>PERSONAS</a:t>
            </a:r>
            <a:endParaRPr sz="640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0635491" y="4740658"/>
            <a:ext cx="1304543" cy="4733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970" y="1535176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986" y="989245"/>
            <a:ext cx="699177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67" dirty="0"/>
              <a:t>Comment </a:t>
            </a:r>
            <a:r>
              <a:rPr spc="-387" dirty="0"/>
              <a:t>faire </a:t>
            </a:r>
            <a:r>
              <a:rPr spc="-413" dirty="0">
                <a:latin typeface="Trebuchet MS"/>
                <a:cs typeface="Trebuchet MS"/>
              </a:rPr>
              <a:t>é</a:t>
            </a:r>
            <a:r>
              <a:rPr spc="-413" dirty="0"/>
              <a:t>merger </a:t>
            </a:r>
            <a:r>
              <a:rPr spc="-440" dirty="0"/>
              <a:t>des </a:t>
            </a:r>
            <a:r>
              <a:rPr spc="-427" dirty="0"/>
              <a:t>personas</a:t>
            </a:r>
            <a:r>
              <a:rPr spc="-807" dirty="0"/>
              <a:t> </a:t>
            </a:r>
            <a:r>
              <a:rPr spc="-500"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1503680" y="2151888"/>
            <a:ext cx="1367536" cy="1369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14209" y="1555497"/>
            <a:ext cx="6592993" cy="23434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327" dirty="0">
                <a:solidFill>
                  <a:srgbClr val="7E7E7E"/>
                </a:solidFill>
                <a:latin typeface="Verdana"/>
                <a:cs typeface="Verdana"/>
              </a:rPr>
              <a:t>2 </a:t>
            </a:r>
            <a:r>
              <a:rPr sz="2000" spc="-247" dirty="0">
                <a:solidFill>
                  <a:srgbClr val="7E7E7E"/>
                </a:solidFill>
                <a:latin typeface="Trebuchet MS"/>
                <a:cs typeface="Trebuchet MS"/>
              </a:rPr>
              <a:t>é</a:t>
            </a:r>
            <a:r>
              <a:rPr sz="2000" spc="-247" dirty="0">
                <a:solidFill>
                  <a:srgbClr val="7E7E7E"/>
                </a:solidFill>
                <a:latin typeface="Verdana"/>
                <a:cs typeface="Verdana"/>
              </a:rPr>
              <a:t>tapes</a:t>
            </a:r>
            <a:r>
              <a:rPr sz="2000" spc="-28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spc="-253" dirty="0">
                <a:solidFill>
                  <a:srgbClr val="7E7E7E"/>
                </a:solidFill>
                <a:latin typeface="Verdana"/>
                <a:cs typeface="Verdana"/>
              </a:rPr>
              <a:t>compl</a:t>
            </a:r>
            <a:r>
              <a:rPr sz="2000" spc="-253" dirty="0">
                <a:solidFill>
                  <a:srgbClr val="7E7E7E"/>
                </a:solidFill>
                <a:latin typeface="Trebuchet MS"/>
                <a:cs typeface="Trebuchet MS"/>
              </a:rPr>
              <a:t>é</a:t>
            </a:r>
            <a:r>
              <a:rPr sz="2000" spc="-253" dirty="0">
                <a:solidFill>
                  <a:srgbClr val="7E7E7E"/>
                </a:solidFill>
                <a:latin typeface="Verdana"/>
                <a:cs typeface="Verdana"/>
              </a:rPr>
              <a:t>mentaires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067">
              <a:latin typeface="Times New Roman"/>
              <a:cs typeface="Times New Roman"/>
            </a:endParaRPr>
          </a:p>
          <a:p>
            <a:pPr marL="3340863" indent="-458035">
              <a:buAutoNum type="arabicPeriod"/>
              <a:tabLst>
                <a:tab pos="3341710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Recherche</a:t>
            </a:r>
            <a:endParaRPr sz="2800">
              <a:latin typeface="Arial"/>
              <a:cs typeface="Arial"/>
            </a:endParaRPr>
          </a:p>
          <a:p>
            <a:pPr marL="3606710" lvl="1" indent="-457189">
              <a:spcBef>
                <a:spcPts val="513"/>
              </a:spcBef>
              <a:buFont typeface="Arial"/>
              <a:buChar char="–"/>
              <a:tabLst>
                <a:tab pos="3606710" algn="l"/>
                <a:tab pos="3607556" algn="l"/>
              </a:tabLst>
            </a:pP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Faire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des</a:t>
            </a:r>
            <a:r>
              <a:rPr sz="2000" b="1" spc="-6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interviews</a:t>
            </a:r>
            <a:endParaRPr sz="2000">
              <a:latin typeface="Arial"/>
              <a:cs typeface="Arial"/>
            </a:endParaRPr>
          </a:p>
          <a:p>
            <a:pPr marL="3606710" lvl="1" indent="-457189">
              <a:spcBef>
                <a:spcPts val="480"/>
              </a:spcBef>
              <a:buFont typeface="Arial"/>
              <a:buChar char="–"/>
              <a:tabLst>
                <a:tab pos="3606710" algn="l"/>
                <a:tab pos="3607556" algn="l"/>
              </a:tabLst>
            </a:pP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Faire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des</a:t>
            </a:r>
            <a:r>
              <a:rPr sz="2000" b="1" spc="-5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immersions</a:t>
            </a:r>
            <a:endParaRPr sz="2000">
              <a:latin typeface="Arial"/>
              <a:cs typeface="Arial"/>
            </a:endParaRPr>
          </a:p>
          <a:p>
            <a:pPr marL="3606710" lvl="1" indent="-457189">
              <a:spcBef>
                <a:spcPts val="480"/>
              </a:spcBef>
              <a:buFont typeface="Arial"/>
              <a:buChar char="–"/>
              <a:tabLst>
                <a:tab pos="3606710" algn="l"/>
                <a:tab pos="3607556" algn="l"/>
              </a:tabLst>
            </a:pPr>
            <a:r>
              <a:rPr sz="2000" b="1" spc="-13" dirty="0">
                <a:solidFill>
                  <a:srgbClr val="3981B9"/>
                </a:solidFill>
                <a:latin typeface="Arial"/>
                <a:cs typeface="Arial"/>
              </a:rPr>
              <a:t>Observer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les</a:t>
            </a:r>
            <a:r>
              <a:rPr sz="2000" b="1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utilisateurs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0985" y="4559403"/>
            <a:ext cx="6023187" cy="152605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6933">
              <a:spcBef>
                <a:spcPts val="840"/>
              </a:spcBef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2. Agrégation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de</a:t>
            </a:r>
            <a:r>
              <a:rPr sz="2800" b="1" spc="-26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données</a:t>
            </a:r>
            <a:endParaRPr sz="2800">
              <a:latin typeface="Arial"/>
              <a:cs typeface="Arial"/>
            </a:endParaRPr>
          </a:p>
          <a:p>
            <a:pPr marL="282780">
              <a:spcBef>
                <a:spcPts val="513"/>
              </a:spcBef>
              <a:tabLst>
                <a:tab pos="739968" algn="l"/>
              </a:tabLst>
            </a:pPr>
            <a:r>
              <a:rPr sz="2000" dirty="0">
                <a:solidFill>
                  <a:srgbClr val="3981B9"/>
                </a:solidFill>
                <a:latin typeface="Arial"/>
                <a:cs typeface="Arial"/>
              </a:rPr>
              <a:t>–	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Récupérer des informations</a:t>
            </a:r>
            <a:r>
              <a:rPr sz="2000" b="1" spc="-4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739968" marR="6773">
              <a:spcBef>
                <a:spcPts val="7"/>
              </a:spcBef>
            </a:pP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socio-démographiques, comportementales, 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statistiques,</a:t>
            </a:r>
            <a:r>
              <a:rPr sz="2000" b="1" spc="-6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...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4572000"/>
            <a:ext cx="1903984" cy="1903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9481311" y="743712"/>
            <a:ext cx="2442464" cy="2290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50804" y="6525769"/>
            <a:ext cx="1727200" cy="575733"/>
          </a:xfrm>
          <a:custGeom>
            <a:avLst/>
            <a:gdLst/>
            <a:ahLst/>
            <a:cxnLst/>
            <a:rect l="l" t="t" r="r" b="b"/>
            <a:pathLst>
              <a:path w="1295400" h="431800">
                <a:moveTo>
                  <a:pt x="0" y="431291"/>
                </a:moveTo>
                <a:lnTo>
                  <a:pt x="1295400" y="431291"/>
                </a:lnTo>
                <a:lnTo>
                  <a:pt x="129540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7942" y="713910"/>
            <a:ext cx="6751884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60" dirty="0"/>
              <a:t>Exemple </a:t>
            </a:r>
            <a:r>
              <a:rPr spc="-513" dirty="0"/>
              <a:t>d’une </a:t>
            </a:r>
            <a:r>
              <a:rPr spc="-407" dirty="0"/>
              <a:t>fiche</a:t>
            </a:r>
            <a:r>
              <a:rPr spc="-607" dirty="0"/>
              <a:t> </a:t>
            </a:r>
            <a:r>
              <a:rPr spc="-420" dirty="0"/>
              <a:t>persona</a:t>
            </a:r>
          </a:p>
        </p:txBody>
      </p:sp>
      <p:sp>
        <p:nvSpPr>
          <p:cNvPr id="4" name="object 4"/>
          <p:cNvSpPr/>
          <p:nvPr/>
        </p:nvSpPr>
        <p:spPr>
          <a:xfrm>
            <a:off x="7158964" y="1394969"/>
            <a:ext cx="4416213" cy="1134533"/>
          </a:xfrm>
          <a:custGeom>
            <a:avLst/>
            <a:gdLst/>
            <a:ahLst/>
            <a:cxnLst/>
            <a:rect l="l" t="t" r="r" b="b"/>
            <a:pathLst>
              <a:path w="3312159" h="850900">
                <a:moveTo>
                  <a:pt x="0" y="850391"/>
                </a:moveTo>
                <a:lnTo>
                  <a:pt x="3311652" y="850391"/>
                </a:lnTo>
                <a:lnTo>
                  <a:pt x="3311652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158964" y="2833627"/>
            <a:ext cx="4416213" cy="1136225"/>
          </a:xfrm>
          <a:custGeom>
            <a:avLst/>
            <a:gdLst/>
            <a:ahLst/>
            <a:cxnLst/>
            <a:rect l="l" t="t" r="r" b="b"/>
            <a:pathLst>
              <a:path w="3312159" h="852169">
                <a:moveTo>
                  <a:pt x="0" y="851915"/>
                </a:moveTo>
                <a:lnTo>
                  <a:pt x="3311652" y="851915"/>
                </a:lnTo>
                <a:lnTo>
                  <a:pt x="3311652" y="0"/>
                </a:lnTo>
                <a:lnTo>
                  <a:pt x="0" y="0"/>
                </a:lnTo>
                <a:lnTo>
                  <a:pt x="0" y="851915"/>
                </a:lnTo>
                <a:close/>
              </a:path>
            </a:pathLst>
          </a:custGeom>
          <a:solidFill>
            <a:srgbClr val="EED1D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7158964" y="2833624"/>
            <a:ext cx="4416213" cy="78141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57573" rIns="0" bIns="0" rtlCol="0">
            <a:spAutoFit/>
          </a:bodyPr>
          <a:lstStyle/>
          <a:p>
            <a:pPr marL="844106" indent="-240447">
              <a:spcBef>
                <a:spcPts val="453"/>
              </a:spcBef>
              <a:buFont typeface="Wingdings"/>
              <a:buChar char=""/>
              <a:tabLst>
                <a:tab pos="844106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Pas de mode</a:t>
            </a:r>
            <a:r>
              <a:rPr sz="1400" spc="-6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offline</a:t>
            </a:r>
            <a:endParaRPr sz="1400">
              <a:latin typeface="Arial"/>
              <a:cs typeface="Arial"/>
            </a:endParaRPr>
          </a:p>
          <a:p>
            <a:pPr marL="844106" indent="-240447">
              <a:spcBef>
                <a:spcPts val="333"/>
              </a:spcBef>
              <a:buFont typeface="Wingdings"/>
              <a:buChar char=""/>
              <a:tabLst>
                <a:tab pos="844106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Pas de temps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réel avec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l’appli</a:t>
            </a:r>
            <a:r>
              <a:rPr sz="1400" spc="-10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actuelle</a:t>
            </a:r>
            <a:endParaRPr sz="1400">
              <a:latin typeface="Arial"/>
              <a:cs typeface="Arial"/>
            </a:endParaRPr>
          </a:p>
          <a:p>
            <a:pPr marL="844106" indent="-240447">
              <a:spcBef>
                <a:spcPts val="339"/>
              </a:spcBef>
              <a:buFont typeface="Wingdings"/>
              <a:buChar char=""/>
              <a:tabLst>
                <a:tab pos="844106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Ergonomie « pourrie</a:t>
            </a:r>
            <a:r>
              <a:rPr sz="1400" spc="-5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8964" y="2606041"/>
            <a:ext cx="4416213" cy="217153"/>
          </a:xfrm>
          <a:prstGeom prst="rect">
            <a:avLst/>
          </a:prstGeom>
          <a:solidFill>
            <a:srgbClr val="953334"/>
          </a:solidFill>
        </p:spPr>
        <p:txBody>
          <a:bodyPr vert="horz" wrap="square" lIns="0" tIns="62653" rIns="0" bIns="0" rtlCol="0">
            <a:spAutoFit/>
          </a:bodyPr>
          <a:lstStyle/>
          <a:p>
            <a:pPr marL="121917">
              <a:lnSpc>
                <a:spcPts val="1247"/>
              </a:lnSpc>
              <a:spcBef>
                <a:spcPts val="493"/>
              </a:spcBef>
            </a:pPr>
            <a:r>
              <a:rPr sz="1067" b="1" spc="-13" dirty="0">
                <a:solidFill>
                  <a:srgbClr val="FFFFFF"/>
                </a:solidFill>
                <a:latin typeface="Arial"/>
                <a:cs typeface="Arial"/>
              </a:rPr>
              <a:t>LES FREINS, </a:t>
            </a:r>
            <a:r>
              <a:rPr sz="1067" b="1" spc="-20" dirty="0">
                <a:solidFill>
                  <a:srgbClr val="FFFFFF"/>
                </a:solidFill>
                <a:latin typeface="Arial"/>
                <a:cs typeface="Arial"/>
              </a:rPr>
              <a:t>FRUSTRATIONS</a:t>
            </a:r>
            <a:r>
              <a:rPr sz="1067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Arial"/>
                <a:cs typeface="Arial"/>
              </a:rPr>
              <a:t>POTENTIELLES</a:t>
            </a:r>
            <a:endParaRPr sz="1067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58964" y="4274315"/>
            <a:ext cx="4416213" cy="1136225"/>
          </a:xfrm>
          <a:custGeom>
            <a:avLst/>
            <a:gdLst/>
            <a:ahLst/>
            <a:cxnLst/>
            <a:rect l="l" t="t" r="r" b="b"/>
            <a:pathLst>
              <a:path w="3312159" h="852170">
                <a:moveTo>
                  <a:pt x="0" y="851916"/>
                </a:moveTo>
                <a:lnTo>
                  <a:pt x="3311652" y="851916"/>
                </a:lnTo>
                <a:lnTo>
                  <a:pt x="3311652" y="0"/>
                </a:lnTo>
                <a:lnTo>
                  <a:pt x="0" y="0"/>
                </a:lnTo>
                <a:lnTo>
                  <a:pt x="0" y="851916"/>
                </a:lnTo>
                <a:close/>
              </a:path>
            </a:pathLst>
          </a:custGeom>
          <a:solidFill>
            <a:srgbClr val="E8E6F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7158964" y="4274312"/>
            <a:ext cx="4416213" cy="52664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56727" rIns="0" bIns="0" rtlCol="0">
            <a:spAutoFit/>
          </a:bodyPr>
          <a:lstStyle/>
          <a:p>
            <a:pPr marL="844106" indent="-240447">
              <a:spcBef>
                <a:spcPts val="447"/>
              </a:spcBef>
              <a:buFont typeface="Wingdings"/>
              <a:buChar char=""/>
              <a:tabLst>
                <a:tab pos="844106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Méthodologie projet</a:t>
            </a:r>
            <a:r>
              <a:rPr sz="1400" spc="-4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agile</a:t>
            </a:r>
            <a:endParaRPr sz="1400">
              <a:latin typeface="Arial"/>
              <a:cs typeface="Arial"/>
            </a:endParaRPr>
          </a:p>
          <a:p>
            <a:pPr marL="844106" indent="-240447">
              <a:spcBef>
                <a:spcPts val="339"/>
              </a:spcBef>
              <a:buFont typeface="Wingdings"/>
              <a:buChar char=""/>
              <a:tabLst>
                <a:tab pos="844106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Meilleure relation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avec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ses</a:t>
            </a:r>
            <a:r>
              <a:rPr sz="1400" spc="-4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chefs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8964" y="4046730"/>
            <a:ext cx="4416213" cy="217153"/>
          </a:xfrm>
          <a:prstGeom prst="rect">
            <a:avLst/>
          </a:prstGeom>
          <a:solidFill>
            <a:srgbClr val="5243BA"/>
          </a:solidFill>
        </p:spPr>
        <p:txBody>
          <a:bodyPr vert="horz" wrap="square" lIns="0" tIns="62653" rIns="0" bIns="0" rtlCol="0">
            <a:spAutoFit/>
          </a:bodyPr>
          <a:lstStyle/>
          <a:p>
            <a:pPr marL="121917">
              <a:lnSpc>
                <a:spcPts val="1247"/>
              </a:lnSpc>
              <a:spcBef>
                <a:spcPts val="493"/>
              </a:spcBef>
            </a:pPr>
            <a:r>
              <a:rPr sz="1067" b="1" spc="-13" dirty="0">
                <a:solidFill>
                  <a:srgbClr val="FFFFFF"/>
                </a:solidFill>
                <a:latin typeface="Arial"/>
                <a:cs typeface="Arial"/>
              </a:rPr>
              <a:t>CE QUI PEUT</a:t>
            </a:r>
            <a:r>
              <a:rPr sz="1067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Arial"/>
                <a:cs typeface="Arial"/>
              </a:rPr>
              <a:t>L’INFLUENCER</a:t>
            </a:r>
            <a:endParaRPr sz="1067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58964" y="5715000"/>
            <a:ext cx="4416213" cy="1134533"/>
          </a:xfrm>
          <a:custGeom>
            <a:avLst/>
            <a:gdLst/>
            <a:ahLst/>
            <a:cxnLst/>
            <a:rect l="l" t="t" r="r" b="b"/>
            <a:pathLst>
              <a:path w="3312159" h="850900">
                <a:moveTo>
                  <a:pt x="0" y="850391"/>
                </a:moveTo>
                <a:lnTo>
                  <a:pt x="3311652" y="850391"/>
                </a:lnTo>
                <a:lnTo>
                  <a:pt x="3311652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7158964" y="5715003"/>
            <a:ext cx="4416213" cy="703612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56727" rIns="0" bIns="0" rtlCol="0">
            <a:spAutoFit/>
          </a:bodyPr>
          <a:lstStyle/>
          <a:p>
            <a:pPr marL="844106" marR="320879" indent="-240447">
              <a:spcBef>
                <a:spcPts val="447"/>
              </a:spcBef>
              <a:buFont typeface="Wingdings"/>
              <a:buChar char=""/>
              <a:tabLst>
                <a:tab pos="844106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Pouvoir recevoir un e-mail contenant</a:t>
            </a:r>
            <a:r>
              <a:rPr sz="1400" spc="-1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son  programme, la veille de sa journée de 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travail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8964" y="5487417"/>
            <a:ext cx="4416213" cy="217153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62653" rIns="0" bIns="0" rtlCol="0">
            <a:spAutoFit/>
          </a:bodyPr>
          <a:lstStyle/>
          <a:p>
            <a:pPr marL="121917">
              <a:lnSpc>
                <a:spcPts val="1247"/>
              </a:lnSpc>
              <a:spcBef>
                <a:spcPts val="493"/>
              </a:spcBef>
            </a:pPr>
            <a:r>
              <a:rPr sz="1067" b="1" spc="-13" dirty="0">
                <a:solidFill>
                  <a:srgbClr val="FFFFFF"/>
                </a:solidFill>
                <a:latin typeface="Arial"/>
                <a:cs typeface="Arial"/>
              </a:rPr>
              <a:t>LA BONNE</a:t>
            </a:r>
            <a:r>
              <a:rPr sz="1067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b="1" spc="-13" dirty="0">
                <a:solidFill>
                  <a:srgbClr val="FFFFFF"/>
                </a:solidFill>
                <a:latin typeface="Arial"/>
                <a:cs typeface="Arial"/>
              </a:rPr>
              <a:t>SURPRISE</a:t>
            </a:r>
            <a:endParaRPr sz="106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193" y="2833624"/>
            <a:ext cx="6191673" cy="2189488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57573" rIns="0" bIns="0" rtlCol="0">
            <a:spAutoFit/>
          </a:bodyPr>
          <a:lstStyle/>
          <a:p>
            <a:pPr marL="1023594" indent="-239601">
              <a:spcBef>
                <a:spcPts val="453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Camille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travaille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depuis 6 ans chez Shampoo</a:t>
            </a:r>
            <a:r>
              <a:rPr sz="1400" spc="-10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7" dirty="0">
                <a:solidFill>
                  <a:srgbClr val="3981B9"/>
                </a:solidFill>
                <a:latin typeface="Arial"/>
                <a:cs typeface="Arial"/>
              </a:rPr>
              <a:t>Cie</a:t>
            </a:r>
            <a:endParaRPr sz="1400">
              <a:latin typeface="Arial"/>
              <a:cs typeface="Arial"/>
            </a:endParaRPr>
          </a:p>
          <a:p>
            <a:pPr marL="1023594" indent="-239601">
              <a:spcBef>
                <a:spcPts val="333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Elle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travaille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au sein du département Force de</a:t>
            </a:r>
            <a:r>
              <a:rPr sz="1400" spc="-12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Vente</a:t>
            </a:r>
            <a:endParaRPr sz="1400">
              <a:latin typeface="Arial"/>
              <a:cs typeface="Arial"/>
            </a:endParaRPr>
          </a:p>
          <a:p>
            <a:pPr marL="1023594" marR="347125" indent="-239601">
              <a:spcBef>
                <a:spcPts val="339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Son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travail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consiste à contrôler que les produits de Shampoo  Cie sont bien présenté au sein des points de</a:t>
            </a:r>
            <a:r>
              <a:rPr sz="1400" spc="-12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ventes</a:t>
            </a:r>
            <a:endParaRPr sz="1400">
              <a:latin typeface="Arial"/>
              <a:cs typeface="Arial"/>
            </a:endParaRPr>
          </a:p>
          <a:p>
            <a:pPr marL="1023594" indent="-239601">
              <a:spcBef>
                <a:spcPts val="333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Elle adore son métier car elle est en relation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avec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les</a:t>
            </a:r>
            <a:r>
              <a:rPr sz="1400" spc="-1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magasins</a:t>
            </a:r>
            <a:endParaRPr sz="1400">
              <a:latin typeface="Arial"/>
              <a:cs typeface="Arial"/>
            </a:endParaRPr>
          </a:p>
          <a:p>
            <a:pPr marL="1023594" marR="253147" indent="-239601">
              <a:spcBef>
                <a:spcPts val="333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Elle ne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lâche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jamais son iPhone qu’elle maitrise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parfaitement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:  agenda, sms,</a:t>
            </a:r>
            <a:r>
              <a:rPr sz="1400" spc="-6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messagerie.</a:t>
            </a:r>
            <a:endParaRPr sz="1400">
              <a:latin typeface="Arial"/>
              <a:cs typeface="Arial"/>
            </a:endParaRPr>
          </a:p>
          <a:p>
            <a:pPr marL="1023594" marR="173562" indent="-239601">
              <a:spcBef>
                <a:spcPts val="339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Elle a une fille et a besoin de faire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toute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sa tournée quotidienne 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avant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d’aller chercher sa fille à l’école à</a:t>
            </a:r>
            <a:r>
              <a:rPr sz="1400" spc="-14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17h00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193" y="2606041"/>
            <a:ext cx="6191673" cy="217153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62653" rIns="0" bIns="0" rtlCol="0">
            <a:spAutoFit/>
          </a:bodyPr>
          <a:lstStyle/>
          <a:p>
            <a:pPr marL="120224">
              <a:lnSpc>
                <a:spcPts val="1247"/>
              </a:lnSpc>
              <a:spcBef>
                <a:spcPts val="493"/>
              </a:spcBef>
            </a:pPr>
            <a:r>
              <a:rPr sz="1067" b="1" spc="-13" dirty="0">
                <a:solidFill>
                  <a:srgbClr val="3981B9"/>
                </a:solidFill>
                <a:latin typeface="Arial"/>
                <a:cs typeface="Arial"/>
              </a:rPr>
              <a:t>SA VIE </a:t>
            </a:r>
            <a:r>
              <a:rPr sz="1067" b="1" spc="-7" dirty="0">
                <a:solidFill>
                  <a:srgbClr val="3981B9"/>
                </a:solidFill>
                <a:latin typeface="Arial"/>
                <a:cs typeface="Arial"/>
              </a:rPr>
              <a:t>/ </a:t>
            </a:r>
            <a:r>
              <a:rPr sz="1067" b="1" spc="-13" dirty="0">
                <a:solidFill>
                  <a:srgbClr val="3981B9"/>
                </a:solidFill>
                <a:latin typeface="Arial"/>
                <a:cs typeface="Arial"/>
              </a:rPr>
              <a:t>SON HISTOIRE </a:t>
            </a:r>
            <a:r>
              <a:rPr sz="1067" b="1" spc="-7" dirty="0">
                <a:solidFill>
                  <a:srgbClr val="3981B9"/>
                </a:solidFill>
                <a:latin typeface="Arial"/>
                <a:cs typeface="Arial"/>
              </a:rPr>
              <a:t>/ </a:t>
            </a:r>
            <a:r>
              <a:rPr sz="1067" b="1" spc="-13" dirty="0">
                <a:solidFill>
                  <a:srgbClr val="3981B9"/>
                </a:solidFill>
                <a:latin typeface="Arial"/>
                <a:cs typeface="Arial"/>
              </a:rPr>
              <a:t>SON</a:t>
            </a:r>
            <a:r>
              <a:rPr sz="1067" b="1" spc="10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067" b="1" spc="-20" dirty="0">
                <a:solidFill>
                  <a:srgbClr val="3981B9"/>
                </a:solidFill>
                <a:latin typeface="Arial"/>
                <a:cs typeface="Arial"/>
              </a:rPr>
              <a:t>TRAVAIL</a:t>
            </a:r>
            <a:endParaRPr sz="1067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3193" y="5715000"/>
            <a:ext cx="6191673" cy="1134533"/>
          </a:xfrm>
          <a:custGeom>
            <a:avLst/>
            <a:gdLst/>
            <a:ahLst/>
            <a:cxnLst/>
            <a:rect l="l" t="t" r="r" b="b"/>
            <a:pathLst>
              <a:path w="4643755" h="850900">
                <a:moveTo>
                  <a:pt x="0" y="850391"/>
                </a:moveTo>
                <a:lnTo>
                  <a:pt x="4643628" y="850391"/>
                </a:lnTo>
                <a:lnTo>
                  <a:pt x="4643628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23193" y="5715000"/>
            <a:ext cx="6191673" cy="1134533"/>
          </a:xfrm>
          <a:custGeom>
            <a:avLst/>
            <a:gdLst/>
            <a:ahLst/>
            <a:cxnLst/>
            <a:rect l="l" t="t" r="r" b="b"/>
            <a:pathLst>
              <a:path w="4643755" h="850900">
                <a:moveTo>
                  <a:pt x="0" y="850391"/>
                </a:moveTo>
                <a:lnTo>
                  <a:pt x="4643628" y="850391"/>
                </a:lnTo>
                <a:lnTo>
                  <a:pt x="4643628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823193" y="5715003"/>
            <a:ext cx="6191673" cy="780556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56727" rIns="0" bIns="0" rtlCol="0">
            <a:spAutoFit/>
          </a:bodyPr>
          <a:lstStyle/>
          <a:p>
            <a:pPr marL="1023594" indent="-239601">
              <a:spcBef>
                <a:spcPts val="447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Gagner du temps grâce à son appli</a:t>
            </a:r>
            <a:r>
              <a:rPr sz="1400" spc="-10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métier</a:t>
            </a:r>
            <a:endParaRPr sz="1400">
              <a:latin typeface="Arial"/>
              <a:cs typeface="Arial"/>
            </a:endParaRPr>
          </a:p>
          <a:p>
            <a:pPr marL="1023594" indent="-239601">
              <a:spcBef>
                <a:spcPts val="339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Avoir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plus d’informations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venant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du</a:t>
            </a:r>
            <a:r>
              <a:rPr sz="1400" spc="-9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siège</a:t>
            </a:r>
            <a:endParaRPr sz="1400">
              <a:latin typeface="Arial"/>
              <a:cs typeface="Arial"/>
            </a:endParaRPr>
          </a:p>
          <a:p>
            <a:pPr marL="1023594" indent="-239601">
              <a:spcBef>
                <a:spcPts val="333"/>
              </a:spcBef>
              <a:buFont typeface="Wingdings"/>
              <a:buChar char=""/>
              <a:tabLst>
                <a:tab pos="1024441" algn="l"/>
              </a:tabLst>
            </a:pPr>
            <a:r>
              <a:rPr sz="1400" spc="-7" dirty="0">
                <a:solidFill>
                  <a:srgbClr val="3981B9"/>
                </a:solidFill>
                <a:latin typeface="Arial"/>
                <a:cs typeface="Arial"/>
              </a:rPr>
              <a:t>Mettre </a:t>
            </a:r>
            <a:r>
              <a:rPr sz="1400" spc="7" dirty="0">
                <a:solidFill>
                  <a:srgbClr val="3981B9"/>
                </a:solidFill>
                <a:latin typeface="Arial"/>
                <a:cs typeface="Arial"/>
              </a:rPr>
              <a:t>moins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de temps pour remplir ses</a:t>
            </a:r>
            <a:r>
              <a:rPr sz="1400" spc="-14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981B9"/>
                </a:solidFill>
                <a:latin typeface="Arial"/>
                <a:cs typeface="Arial"/>
              </a:rPr>
              <a:t>rapports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3193" y="5487417"/>
            <a:ext cx="6191673" cy="217153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62653" rIns="0" bIns="0" rtlCol="0">
            <a:spAutoFit/>
          </a:bodyPr>
          <a:lstStyle/>
          <a:p>
            <a:pPr marL="120224">
              <a:lnSpc>
                <a:spcPts val="1247"/>
              </a:lnSpc>
              <a:spcBef>
                <a:spcPts val="493"/>
              </a:spcBef>
            </a:pPr>
            <a:r>
              <a:rPr sz="1067" b="1" spc="-13" dirty="0">
                <a:solidFill>
                  <a:srgbClr val="3981B9"/>
                </a:solidFill>
                <a:latin typeface="Arial"/>
                <a:cs typeface="Arial"/>
              </a:rPr>
              <a:t>SES</a:t>
            </a:r>
            <a:r>
              <a:rPr sz="1067" b="1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1067" b="1" spc="-13" dirty="0">
                <a:solidFill>
                  <a:srgbClr val="3981B9"/>
                </a:solidFill>
                <a:latin typeface="Arial"/>
                <a:cs typeface="Arial"/>
              </a:rPr>
              <a:t>BUTS</a:t>
            </a:r>
            <a:endParaRPr sz="1067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0969"/>
              </p:ext>
            </p:extLst>
          </p:nvPr>
        </p:nvGraphicFramePr>
        <p:xfrm>
          <a:off x="614908" y="1167387"/>
          <a:ext cx="10959254" cy="1431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4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A3C2F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ts val="885"/>
                        </a:lnSpc>
                        <a:spcBef>
                          <a:spcPts val="355"/>
                        </a:spcBef>
                      </a:pPr>
                      <a:r>
                        <a:rPr sz="1100" b="1" spc="-1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SON UTILISATION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113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47">
                <a:tc rowSpan="2">
                  <a:txBody>
                    <a:bodyPr/>
                    <a:lstStyle/>
                    <a:p>
                      <a:pPr marL="130365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400" b="1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Camille DUPUIS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3036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32 ans </a:t>
                      </a:r>
                      <a:r>
                        <a:rPr sz="16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3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Paris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0365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Sociable, créative </a:t>
                      </a:r>
                      <a:r>
                        <a:rPr sz="16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600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Consultante </a:t>
                      </a:r>
                      <a:r>
                        <a:rPr sz="16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- 6 ans</a:t>
                      </a:r>
                      <a:r>
                        <a:rPr sz="1600" spc="-5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d’XP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018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A3C2F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635" marB="0">
                    <a:lnR w="9525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A3C2F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3095" indent="-179705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"/>
                        <a:tabLst>
                          <a:tab pos="633730" algn="l"/>
                        </a:tabLst>
                      </a:pPr>
                      <a:r>
                        <a:rPr sz="1400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Consulte </a:t>
                      </a:r>
                      <a:r>
                        <a:rPr sz="14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plus de 20 fois l’ancien</a:t>
                      </a:r>
                      <a:r>
                        <a:rPr sz="1400" spc="-9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outil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3095" marR="260350" indent="-179705">
                        <a:lnSpc>
                          <a:spcPct val="100000"/>
                        </a:lnSpc>
                        <a:spcBef>
                          <a:spcPts val="254"/>
                        </a:spcBef>
                        <a:buFont typeface="Wingdings"/>
                        <a:buChar char=""/>
                        <a:tabLst>
                          <a:tab pos="633730" algn="l"/>
                        </a:tabLst>
                      </a:pPr>
                      <a:r>
                        <a:rPr sz="14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Consulte son agenda pour connaitre</a:t>
                      </a:r>
                      <a:r>
                        <a:rPr sz="1400" spc="-75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son  programme de la</a:t>
                      </a:r>
                      <a:r>
                        <a:rPr sz="1400" spc="-6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journée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3095" indent="-17970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Wingdings"/>
                        <a:buChar char=""/>
                        <a:tabLst>
                          <a:tab pos="633730" algn="l"/>
                        </a:tabLst>
                      </a:pPr>
                      <a:r>
                        <a:rPr sz="14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Surveille les</a:t>
                      </a:r>
                      <a:r>
                        <a:rPr sz="1400" spc="-3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3981B9"/>
                          </a:solidFill>
                          <a:latin typeface="Arial"/>
                          <a:cs typeface="Arial"/>
                        </a:rPr>
                        <a:t>alertes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5033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894309" y="2912876"/>
            <a:ext cx="575056" cy="57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94309" y="5747513"/>
            <a:ext cx="621792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7209764" y="2925065"/>
            <a:ext cx="534416" cy="532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7215861" y="5851145"/>
            <a:ext cx="518160" cy="518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7185383" y="4337304"/>
            <a:ext cx="548639" cy="548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7165064" y="1464056"/>
            <a:ext cx="627887" cy="436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975591" y="1362498"/>
            <a:ext cx="1078145" cy="11378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248" y="991279"/>
            <a:ext cx="29633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407" dirty="0">
                <a:solidFill>
                  <a:srgbClr val="3B78D7"/>
                </a:solidFill>
                <a:latin typeface="Verdana"/>
                <a:cs typeface="Verdana"/>
              </a:rPr>
              <a:t>Atelier</a:t>
            </a:r>
            <a:r>
              <a:rPr sz="3200" b="1" spc="-567" dirty="0">
                <a:solidFill>
                  <a:srgbClr val="3B78D7"/>
                </a:solidFill>
                <a:latin typeface="Verdana"/>
                <a:cs typeface="Verdana"/>
              </a:rPr>
              <a:t> PERSONA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471" y="1557530"/>
            <a:ext cx="3577167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267" dirty="0">
                <a:solidFill>
                  <a:srgbClr val="7E7E7E"/>
                </a:solidFill>
                <a:latin typeface="Verdana"/>
                <a:cs typeface="Verdana"/>
              </a:rPr>
              <a:t>Vivez </a:t>
            </a:r>
            <a:r>
              <a:rPr sz="2000" spc="-253" dirty="0">
                <a:solidFill>
                  <a:srgbClr val="7E7E7E"/>
                </a:solidFill>
                <a:latin typeface="Verdana"/>
                <a:cs typeface="Verdana"/>
              </a:rPr>
              <a:t>l’empathie </a:t>
            </a:r>
            <a:r>
              <a:rPr sz="2000" spc="-293" dirty="0">
                <a:solidFill>
                  <a:srgbClr val="7E7E7E"/>
                </a:solidFill>
                <a:latin typeface="Verdana"/>
                <a:cs typeface="Verdana"/>
              </a:rPr>
              <a:t>avec </a:t>
            </a:r>
            <a:r>
              <a:rPr sz="2000" spc="-300" dirty="0">
                <a:solidFill>
                  <a:srgbClr val="7E7E7E"/>
                </a:solidFill>
                <a:latin typeface="Verdana"/>
                <a:cs typeface="Verdana"/>
              </a:rPr>
              <a:t>vos</a:t>
            </a:r>
            <a:r>
              <a:rPr sz="2000" spc="-493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spc="-233" dirty="0">
                <a:solidFill>
                  <a:srgbClr val="7E7E7E"/>
                </a:solidFill>
                <a:latin typeface="Verdana"/>
                <a:cs typeface="Verdana"/>
              </a:rPr>
              <a:t>utilisateurs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17" y="2590800"/>
            <a:ext cx="12191999" cy="3102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7672" y="1422810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688" y="876879"/>
            <a:ext cx="296333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07" dirty="0"/>
              <a:t>Atelier</a:t>
            </a:r>
            <a:r>
              <a:rPr spc="-567" dirty="0"/>
              <a:t> PERSONA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908" y="1443131"/>
            <a:ext cx="4710005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287" dirty="0">
                <a:solidFill>
                  <a:srgbClr val="7E7E7E"/>
                </a:solidFill>
                <a:latin typeface="Verdana"/>
                <a:cs typeface="Verdana"/>
              </a:rPr>
              <a:t>S’appuyer </a:t>
            </a:r>
            <a:r>
              <a:rPr sz="2000" spc="-247" dirty="0">
                <a:solidFill>
                  <a:srgbClr val="7E7E7E"/>
                </a:solidFill>
                <a:latin typeface="Verdana"/>
                <a:cs typeface="Verdana"/>
              </a:rPr>
              <a:t>sur </a:t>
            </a:r>
            <a:r>
              <a:rPr sz="2000" spc="-233" dirty="0">
                <a:solidFill>
                  <a:srgbClr val="7E7E7E"/>
                </a:solidFill>
                <a:latin typeface="Verdana"/>
                <a:cs typeface="Verdana"/>
              </a:rPr>
              <a:t>la </a:t>
            </a:r>
            <a:r>
              <a:rPr sz="2000" spc="-387" dirty="0">
                <a:solidFill>
                  <a:srgbClr val="7E7E7E"/>
                </a:solidFill>
                <a:latin typeface="Verdana"/>
                <a:cs typeface="Verdana"/>
              </a:rPr>
              <a:t>VISION </a:t>
            </a:r>
            <a:r>
              <a:rPr sz="2000" spc="-260" dirty="0">
                <a:solidFill>
                  <a:srgbClr val="7E7E7E"/>
                </a:solidFill>
                <a:latin typeface="Verdana"/>
                <a:cs typeface="Verdana"/>
              </a:rPr>
              <a:t>pour </a:t>
            </a:r>
            <a:r>
              <a:rPr sz="2000" spc="-180" dirty="0">
                <a:solidFill>
                  <a:srgbClr val="7E7E7E"/>
                </a:solidFill>
                <a:latin typeface="Verdana"/>
                <a:cs typeface="Verdana"/>
              </a:rPr>
              <a:t>d</a:t>
            </a:r>
            <a:r>
              <a:rPr sz="2000" spc="-180" dirty="0">
                <a:solidFill>
                  <a:srgbClr val="7E7E7E"/>
                </a:solidFill>
                <a:latin typeface="Trebuchet MS"/>
                <a:cs typeface="Trebuchet MS"/>
              </a:rPr>
              <a:t>é</a:t>
            </a:r>
            <a:r>
              <a:rPr sz="2000" spc="-180" dirty="0">
                <a:solidFill>
                  <a:srgbClr val="7E7E7E"/>
                </a:solidFill>
                <a:latin typeface="Verdana"/>
                <a:cs typeface="Verdana"/>
              </a:rPr>
              <a:t>finir</a:t>
            </a:r>
            <a:r>
              <a:rPr sz="2000" spc="-54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spc="-233" dirty="0">
                <a:solidFill>
                  <a:srgbClr val="7E7E7E"/>
                </a:solidFill>
                <a:latin typeface="Verdana"/>
                <a:cs typeface="Verdana"/>
              </a:rPr>
              <a:t>les </a:t>
            </a:r>
            <a:r>
              <a:rPr sz="2000" spc="-272" dirty="0">
                <a:solidFill>
                  <a:srgbClr val="7E7E7E"/>
                </a:solidFill>
                <a:latin typeface="Verdana"/>
                <a:cs typeface="Verdana"/>
              </a:rPr>
              <a:t>personas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3547" y="2079146"/>
            <a:ext cx="62907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9600" spc="-353" dirty="0">
                <a:solidFill>
                  <a:srgbClr val="3981B9"/>
                </a:solidFill>
                <a:latin typeface="Trebuchet MS"/>
                <a:cs typeface="Trebuchet MS"/>
              </a:rPr>
              <a:t>«</a:t>
            </a:r>
            <a:endParaRPr sz="9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7050" y="3799742"/>
            <a:ext cx="62907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9600" spc="-353" dirty="0">
                <a:solidFill>
                  <a:srgbClr val="3981B9"/>
                </a:solidFill>
                <a:latin typeface="Trebuchet MS"/>
                <a:cs typeface="Trebuchet MS"/>
              </a:rPr>
              <a:t>»</a:t>
            </a:r>
            <a:endParaRPr sz="9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3992" y="3270575"/>
            <a:ext cx="5800513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800" dirty="0">
                <a:solidFill>
                  <a:srgbClr val="3981B9"/>
                </a:solidFill>
                <a:latin typeface="Arial"/>
                <a:cs typeface="Arial"/>
              </a:rPr>
              <a:t>EPSILON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TECH souhaiterait</a:t>
            </a:r>
            <a:r>
              <a:rPr sz="2800" spc="-3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former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1800" y="3697294"/>
            <a:ext cx="6637020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mieux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et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en continu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grâce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aux BBL</a:t>
            </a:r>
            <a:r>
              <a:rPr sz="2800" b="1" spc="-6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afin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1800" y="4124014"/>
            <a:ext cx="4970780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de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fidéliser </a:t>
            </a:r>
            <a:r>
              <a:rPr sz="2800" dirty="0">
                <a:solidFill>
                  <a:srgbClr val="3981B9"/>
                </a:solidFill>
                <a:latin typeface="Arial"/>
                <a:cs typeface="Arial"/>
              </a:rPr>
              <a:t>ses</a:t>
            </a:r>
            <a:r>
              <a:rPr sz="2800" spc="-1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collaborateurs.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1490977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116" y="945046"/>
            <a:ext cx="296333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07" dirty="0"/>
              <a:t>Atelier</a:t>
            </a:r>
            <a:r>
              <a:rPr spc="-567" dirty="0"/>
              <a:t> PERSONA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39" y="1511298"/>
            <a:ext cx="267970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387" dirty="0">
                <a:solidFill>
                  <a:srgbClr val="7E7E7E"/>
                </a:solidFill>
                <a:latin typeface="Verdana"/>
                <a:cs typeface="Verdana"/>
              </a:rPr>
              <a:t>1/ </a:t>
            </a:r>
            <a:r>
              <a:rPr sz="2000" b="1" spc="-100" dirty="0">
                <a:solidFill>
                  <a:srgbClr val="7E7E7E"/>
                </a:solidFill>
                <a:latin typeface="Trebuchet MS"/>
                <a:cs typeface="Trebuchet MS"/>
              </a:rPr>
              <a:t>IDENTIFIER </a:t>
            </a:r>
            <a:r>
              <a:rPr sz="2000" spc="-233" dirty="0">
                <a:solidFill>
                  <a:srgbClr val="7E7E7E"/>
                </a:solidFill>
                <a:latin typeface="Verdana"/>
                <a:cs typeface="Verdana"/>
              </a:rPr>
              <a:t>les</a:t>
            </a:r>
            <a:r>
              <a:rPr sz="2000" spc="-387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spc="-272" dirty="0">
                <a:solidFill>
                  <a:srgbClr val="7E7E7E"/>
                </a:solidFill>
                <a:latin typeface="Verdana"/>
                <a:cs typeface="Verdana"/>
              </a:rPr>
              <a:t>personas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0298" y="2184905"/>
            <a:ext cx="2233168" cy="2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886200" y="2667000"/>
            <a:ext cx="5698913" cy="3382977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6933">
              <a:spcBef>
                <a:spcPts val="1200"/>
              </a:spcBef>
            </a:pPr>
            <a:r>
              <a:rPr sz="2400" dirty="0">
                <a:solidFill>
                  <a:srgbClr val="3981B9"/>
                </a:solidFill>
                <a:latin typeface="Wingdings"/>
                <a:cs typeface="Wingdings"/>
              </a:rPr>
              <a:t></a:t>
            </a:r>
            <a:r>
              <a:rPr sz="2400" dirty="0">
                <a:solidFill>
                  <a:srgbClr val="3981B9"/>
                </a:solidFill>
                <a:latin typeface="Times New Roman"/>
                <a:cs typeface="Times New Roman"/>
              </a:rPr>
              <a:t> </a:t>
            </a:r>
            <a:r>
              <a:rPr sz="2400" b="1" spc="-7" dirty="0">
                <a:solidFill>
                  <a:srgbClr val="3981B9"/>
                </a:solidFill>
                <a:latin typeface="Arial"/>
                <a:cs typeface="Arial"/>
              </a:rPr>
              <a:t>Prénom</a:t>
            </a:r>
            <a:r>
              <a:rPr sz="2400" b="1" spc="-39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981B9"/>
                </a:solidFill>
                <a:latin typeface="Arial"/>
                <a:cs typeface="Arial"/>
              </a:rPr>
              <a:t>NOM</a:t>
            </a:r>
            <a:endParaRPr sz="2400">
              <a:latin typeface="Arial"/>
              <a:cs typeface="Arial"/>
            </a:endParaRPr>
          </a:p>
          <a:p>
            <a:pPr marL="16933">
              <a:spcBef>
                <a:spcPts val="1073"/>
              </a:spcBef>
            </a:pPr>
            <a:r>
              <a:rPr sz="2400" dirty="0">
                <a:solidFill>
                  <a:srgbClr val="3981B9"/>
                </a:solidFill>
                <a:latin typeface="Wingdings"/>
                <a:cs typeface="Wingdings"/>
              </a:rPr>
              <a:t></a:t>
            </a:r>
            <a:r>
              <a:rPr sz="2400" spc="207" dirty="0">
                <a:solidFill>
                  <a:srgbClr val="3981B9"/>
                </a:solidFill>
                <a:latin typeface="Times New Roman"/>
                <a:cs typeface="Times New Roman"/>
              </a:rPr>
              <a:t> </a:t>
            </a:r>
            <a:r>
              <a:rPr sz="2400" b="1" spc="-27" dirty="0">
                <a:solidFill>
                  <a:srgbClr val="3981B9"/>
                </a:solidFill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marL="16933">
              <a:spcBef>
                <a:spcPts val="1060"/>
              </a:spcBef>
            </a:pPr>
            <a:r>
              <a:rPr sz="2400" dirty="0">
                <a:solidFill>
                  <a:srgbClr val="3981B9"/>
                </a:solidFill>
                <a:latin typeface="Wingdings"/>
                <a:cs typeface="Wingdings"/>
              </a:rPr>
              <a:t></a:t>
            </a:r>
            <a:r>
              <a:rPr sz="2400" dirty="0">
                <a:solidFill>
                  <a:srgbClr val="3981B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981B9"/>
                </a:solidFill>
                <a:latin typeface="Arial"/>
                <a:cs typeface="Arial"/>
              </a:rPr>
              <a:t>Ville</a:t>
            </a:r>
            <a:r>
              <a:rPr sz="2400" b="1" spc="-41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981B9"/>
                </a:solidFill>
                <a:latin typeface="Arial"/>
                <a:cs typeface="Arial"/>
              </a:rPr>
              <a:t>(Domicile)</a:t>
            </a:r>
            <a:endParaRPr sz="2000">
              <a:latin typeface="Arial"/>
              <a:cs typeface="Arial"/>
            </a:endParaRPr>
          </a:p>
          <a:p>
            <a:pPr marL="16933">
              <a:spcBef>
                <a:spcPts val="1073"/>
              </a:spcBef>
            </a:pPr>
            <a:r>
              <a:rPr sz="2400" dirty="0">
                <a:solidFill>
                  <a:srgbClr val="3981B9"/>
                </a:solidFill>
                <a:latin typeface="Wingdings"/>
                <a:cs typeface="Wingdings"/>
              </a:rPr>
              <a:t></a:t>
            </a:r>
            <a:r>
              <a:rPr sz="2400" dirty="0">
                <a:solidFill>
                  <a:srgbClr val="3981B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981B9"/>
                </a:solidFill>
                <a:latin typeface="Arial"/>
                <a:cs typeface="Arial"/>
              </a:rPr>
              <a:t>Principale </a:t>
            </a:r>
            <a:r>
              <a:rPr sz="2400" b="1" spc="-7" dirty="0">
                <a:solidFill>
                  <a:srgbClr val="3981B9"/>
                </a:solidFill>
                <a:latin typeface="Arial"/>
                <a:cs typeface="Arial"/>
              </a:rPr>
              <a:t>caractéristique</a:t>
            </a:r>
            <a:r>
              <a:rPr sz="2400" b="1" spc="-4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981B9"/>
                </a:solidFill>
                <a:latin typeface="Arial"/>
                <a:cs typeface="Arial"/>
              </a:rPr>
              <a:t>humaine</a:t>
            </a:r>
            <a:endParaRPr sz="2400">
              <a:latin typeface="Arial"/>
              <a:cs typeface="Arial"/>
            </a:endParaRPr>
          </a:p>
          <a:p>
            <a:pPr marL="429249">
              <a:spcBef>
                <a:spcPts val="13"/>
              </a:spcBef>
            </a:pPr>
            <a:r>
              <a:rPr sz="2000" dirty="0">
                <a:solidFill>
                  <a:srgbClr val="3981B9"/>
                </a:solidFill>
                <a:latin typeface="Arial"/>
                <a:cs typeface="Arial"/>
              </a:rPr>
              <a:t>(sociable, </a:t>
            </a:r>
            <a:r>
              <a:rPr sz="2000" spc="-7" dirty="0">
                <a:solidFill>
                  <a:srgbClr val="3981B9"/>
                </a:solidFill>
                <a:latin typeface="Arial"/>
                <a:cs typeface="Arial"/>
              </a:rPr>
              <a:t>réservé, </a:t>
            </a:r>
            <a:r>
              <a:rPr sz="2000" dirty="0">
                <a:solidFill>
                  <a:srgbClr val="3981B9"/>
                </a:solidFill>
                <a:latin typeface="Arial"/>
                <a:cs typeface="Arial"/>
              </a:rPr>
              <a:t>râleur, timide,</a:t>
            </a:r>
            <a:r>
              <a:rPr sz="2000" spc="-13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981B9"/>
                </a:solidFill>
                <a:latin typeface="Arial"/>
                <a:cs typeface="Arial"/>
              </a:rPr>
              <a:t>…)</a:t>
            </a:r>
            <a:endParaRPr sz="2000">
              <a:latin typeface="Arial"/>
              <a:cs typeface="Arial"/>
            </a:endParaRPr>
          </a:p>
          <a:p>
            <a:pPr marL="16933">
              <a:spcBef>
                <a:spcPts val="1060"/>
              </a:spcBef>
            </a:pPr>
            <a:r>
              <a:rPr sz="2400" dirty="0">
                <a:solidFill>
                  <a:srgbClr val="3981B9"/>
                </a:solidFill>
                <a:latin typeface="Wingdings"/>
                <a:cs typeface="Wingdings"/>
              </a:rPr>
              <a:t></a:t>
            </a:r>
            <a:r>
              <a:rPr sz="2400" spc="207" dirty="0">
                <a:solidFill>
                  <a:srgbClr val="3981B9"/>
                </a:solidFill>
                <a:latin typeface="Times New Roman"/>
                <a:cs typeface="Times New Roman"/>
              </a:rPr>
              <a:t> </a:t>
            </a:r>
            <a:r>
              <a:rPr sz="2400" b="1" spc="-7" dirty="0">
                <a:solidFill>
                  <a:srgbClr val="3981B9"/>
                </a:solidFill>
                <a:latin typeface="Arial"/>
                <a:cs typeface="Arial"/>
              </a:rPr>
              <a:t>Métier</a:t>
            </a:r>
            <a:endParaRPr sz="2400">
              <a:latin typeface="Arial"/>
              <a:cs typeface="Arial"/>
            </a:endParaRPr>
          </a:p>
          <a:p>
            <a:pPr marL="16933">
              <a:spcBef>
                <a:spcPts val="1060"/>
              </a:spcBef>
            </a:pPr>
            <a:r>
              <a:rPr sz="2400" dirty="0">
                <a:solidFill>
                  <a:srgbClr val="3981B9"/>
                </a:solidFill>
                <a:latin typeface="Wingdings"/>
                <a:cs typeface="Wingdings"/>
              </a:rPr>
              <a:t></a:t>
            </a:r>
            <a:r>
              <a:rPr sz="2400" dirty="0">
                <a:solidFill>
                  <a:srgbClr val="3981B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981B9"/>
                </a:solidFill>
                <a:latin typeface="Arial"/>
                <a:cs typeface="Arial"/>
              </a:rPr>
              <a:t>Niveau </a:t>
            </a:r>
            <a:r>
              <a:rPr sz="2400" b="1" spc="-7" dirty="0">
                <a:solidFill>
                  <a:srgbClr val="3981B9"/>
                </a:solidFill>
                <a:latin typeface="Arial"/>
                <a:cs typeface="Arial"/>
              </a:rPr>
              <a:t>d’expérience </a:t>
            </a:r>
            <a:r>
              <a:rPr sz="2000" dirty="0">
                <a:solidFill>
                  <a:srgbClr val="3981B9"/>
                </a:solidFill>
                <a:latin typeface="Arial"/>
                <a:cs typeface="Arial"/>
              </a:rPr>
              <a:t>(Nb d’années</a:t>
            </a:r>
            <a:r>
              <a:rPr sz="2000" spc="-36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spc="-7" dirty="0">
                <a:solidFill>
                  <a:srgbClr val="3981B9"/>
                </a:solidFill>
                <a:latin typeface="Arial"/>
                <a:cs typeface="Arial"/>
              </a:rPr>
              <a:t>d’XP)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322" y="1052577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74208" y="1279144"/>
            <a:ext cx="1270000" cy="1245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508754" y="1313688"/>
            <a:ext cx="1127759" cy="1104053"/>
          </a:xfrm>
          <a:custGeom>
            <a:avLst/>
            <a:gdLst/>
            <a:ahLst/>
            <a:cxnLst/>
            <a:rect l="l" t="t" r="r" b="b"/>
            <a:pathLst>
              <a:path w="845820" h="828040">
                <a:moveTo>
                  <a:pt x="422910" y="0"/>
                </a:moveTo>
                <a:lnTo>
                  <a:pt x="373592" y="2784"/>
                </a:lnTo>
                <a:lnTo>
                  <a:pt x="325944" y="10930"/>
                </a:lnTo>
                <a:lnTo>
                  <a:pt x="280285" y="24126"/>
                </a:lnTo>
                <a:lnTo>
                  <a:pt x="236930" y="42063"/>
                </a:lnTo>
                <a:lnTo>
                  <a:pt x="196199" y="64429"/>
                </a:lnTo>
                <a:lnTo>
                  <a:pt x="158407" y="90913"/>
                </a:lnTo>
                <a:lnTo>
                  <a:pt x="123872" y="121205"/>
                </a:lnTo>
                <a:lnTo>
                  <a:pt x="92912" y="154994"/>
                </a:lnTo>
                <a:lnTo>
                  <a:pt x="65845" y="191970"/>
                </a:lnTo>
                <a:lnTo>
                  <a:pt x="42987" y="231821"/>
                </a:lnTo>
                <a:lnTo>
                  <a:pt x="24656" y="274237"/>
                </a:lnTo>
                <a:lnTo>
                  <a:pt x="11170" y="318906"/>
                </a:lnTo>
                <a:lnTo>
                  <a:pt x="2845" y="365520"/>
                </a:lnTo>
                <a:lnTo>
                  <a:pt x="0" y="413765"/>
                </a:lnTo>
                <a:lnTo>
                  <a:pt x="2845" y="462011"/>
                </a:lnTo>
                <a:lnTo>
                  <a:pt x="11170" y="508625"/>
                </a:lnTo>
                <a:lnTo>
                  <a:pt x="24656" y="553294"/>
                </a:lnTo>
                <a:lnTo>
                  <a:pt x="42987" y="595710"/>
                </a:lnTo>
                <a:lnTo>
                  <a:pt x="65845" y="635561"/>
                </a:lnTo>
                <a:lnTo>
                  <a:pt x="92912" y="672537"/>
                </a:lnTo>
                <a:lnTo>
                  <a:pt x="123872" y="706326"/>
                </a:lnTo>
                <a:lnTo>
                  <a:pt x="158407" y="736618"/>
                </a:lnTo>
                <a:lnTo>
                  <a:pt x="196199" y="763102"/>
                </a:lnTo>
                <a:lnTo>
                  <a:pt x="236930" y="785468"/>
                </a:lnTo>
                <a:lnTo>
                  <a:pt x="280285" y="803405"/>
                </a:lnTo>
                <a:lnTo>
                  <a:pt x="325944" y="816601"/>
                </a:lnTo>
                <a:lnTo>
                  <a:pt x="373592" y="824747"/>
                </a:lnTo>
                <a:lnTo>
                  <a:pt x="422910" y="827531"/>
                </a:lnTo>
                <a:lnTo>
                  <a:pt x="472227" y="824747"/>
                </a:lnTo>
                <a:lnTo>
                  <a:pt x="519875" y="816601"/>
                </a:lnTo>
                <a:lnTo>
                  <a:pt x="565534" y="803405"/>
                </a:lnTo>
                <a:lnTo>
                  <a:pt x="608889" y="785468"/>
                </a:lnTo>
                <a:lnTo>
                  <a:pt x="649620" y="763102"/>
                </a:lnTo>
                <a:lnTo>
                  <a:pt x="687412" y="736618"/>
                </a:lnTo>
                <a:lnTo>
                  <a:pt x="721947" y="706326"/>
                </a:lnTo>
                <a:lnTo>
                  <a:pt x="752907" y="672537"/>
                </a:lnTo>
                <a:lnTo>
                  <a:pt x="779974" y="635561"/>
                </a:lnTo>
                <a:lnTo>
                  <a:pt x="802832" y="595710"/>
                </a:lnTo>
                <a:lnTo>
                  <a:pt x="821163" y="553294"/>
                </a:lnTo>
                <a:lnTo>
                  <a:pt x="834649" y="508625"/>
                </a:lnTo>
                <a:lnTo>
                  <a:pt x="842974" y="462011"/>
                </a:lnTo>
                <a:lnTo>
                  <a:pt x="845819" y="413765"/>
                </a:lnTo>
                <a:lnTo>
                  <a:pt x="842974" y="365520"/>
                </a:lnTo>
                <a:lnTo>
                  <a:pt x="834649" y="318906"/>
                </a:lnTo>
                <a:lnTo>
                  <a:pt x="821163" y="274237"/>
                </a:lnTo>
                <a:lnTo>
                  <a:pt x="802832" y="231821"/>
                </a:lnTo>
                <a:lnTo>
                  <a:pt x="779974" y="191970"/>
                </a:lnTo>
                <a:lnTo>
                  <a:pt x="752907" y="154994"/>
                </a:lnTo>
                <a:lnTo>
                  <a:pt x="721947" y="121205"/>
                </a:lnTo>
                <a:lnTo>
                  <a:pt x="687412" y="90913"/>
                </a:lnTo>
                <a:lnTo>
                  <a:pt x="649620" y="64429"/>
                </a:lnTo>
                <a:lnTo>
                  <a:pt x="608889" y="42063"/>
                </a:lnTo>
                <a:lnTo>
                  <a:pt x="565534" y="24126"/>
                </a:lnTo>
                <a:lnTo>
                  <a:pt x="519875" y="10930"/>
                </a:lnTo>
                <a:lnTo>
                  <a:pt x="472227" y="2784"/>
                </a:lnTo>
                <a:lnTo>
                  <a:pt x="42291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901943" y="1434593"/>
            <a:ext cx="343747" cy="335280"/>
          </a:xfrm>
          <a:custGeom>
            <a:avLst/>
            <a:gdLst/>
            <a:ahLst/>
            <a:cxnLst/>
            <a:rect l="l" t="t" r="r" b="b"/>
            <a:pathLst>
              <a:path w="257810" h="251459">
                <a:moveTo>
                  <a:pt x="128778" y="0"/>
                </a:moveTo>
                <a:lnTo>
                  <a:pt x="78652" y="9876"/>
                </a:lnTo>
                <a:lnTo>
                  <a:pt x="37719" y="36814"/>
                </a:lnTo>
                <a:lnTo>
                  <a:pt x="10120" y="76777"/>
                </a:lnTo>
                <a:lnTo>
                  <a:pt x="0" y="125729"/>
                </a:lnTo>
                <a:lnTo>
                  <a:pt x="10120" y="174682"/>
                </a:lnTo>
                <a:lnTo>
                  <a:pt x="37718" y="214645"/>
                </a:lnTo>
                <a:lnTo>
                  <a:pt x="78652" y="241583"/>
                </a:lnTo>
                <a:lnTo>
                  <a:pt x="128778" y="251460"/>
                </a:lnTo>
                <a:lnTo>
                  <a:pt x="178903" y="241583"/>
                </a:lnTo>
                <a:lnTo>
                  <a:pt x="219837" y="214645"/>
                </a:lnTo>
                <a:lnTo>
                  <a:pt x="247435" y="174682"/>
                </a:lnTo>
                <a:lnTo>
                  <a:pt x="257556" y="125729"/>
                </a:lnTo>
                <a:lnTo>
                  <a:pt x="247435" y="76777"/>
                </a:lnTo>
                <a:lnTo>
                  <a:pt x="219837" y="36814"/>
                </a:lnTo>
                <a:lnTo>
                  <a:pt x="178903" y="9876"/>
                </a:lnTo>
                <a:lnTo>
                  <a:pt x="1287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901943" y="1434593"/>
            <a:ext cx="343747" cy="335280"/>
          </a:xfrm>
          <a:custGeom>
            <a:avLst/>
            <a:gdLst/>
            <a:ahLst/>
            <a:cxnLst/>
            <a:rect l="l" t="t" r="r" b="b"/>
            <a:pathLst>
              <a:path w="257810" h="251459">
                <a:moveTo>
                  <a:pt x="0" y="125729"/>
                </a:moveTo>
                <a:lnTo>
                  <a:pt x="10120" y="76777"/>
                </a:lnTo>
                <a:lnTo>
                  <a:pt x="37719" y="36814"/>
                </a:lnTo>
                <a:lnTo>
                  <a:pt x="78652" y="9876"/>
                </a:lnTo>
                <a:lnTo>
                  <a:pt x="128778" y="0"/>
                </a:lnTo>
                <a:lnTo>
                  <a:pt x="178903" y="9876"/>
                </a:lnTo>
                <a:lnTo>
                  <a:pt x="219837" y="36814"/>
                </a:lnTo>
                <a:lnTo>
                  <a:pt x="247435" y="76777"/>
                </a:lnTo>
                <a:lnTo>
                  <a:pt x="257556" y="125729"/>
                </a:lnTo>
                <a:lnTo>
                  <a:pt x="247435" y="174682"/>
                </a:lnTo>
                <a:lnTo>
                  <a:pt x="219837" y="214645"/>
                </a:lnTo>
                <a:lnTo>
                  <a:pt x="178903" y="241583"/>
                </a:lnTo>
                <a:lnTo>
                  <a:pt x="128778" y="251460"/>
                </a:lnTo>
                <a:lnTo>
                  <a:pt x="78652" y="241583"/>
                </a:lnTo>
                <a:lnTo>
                  <a:pt x="37718" y="214645"/>
                </a:lnTo>
                <a:lnTo>
                  <a:pt x="10120" y="174682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285D8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338" y="506646"/>
            <a:ext cx="296333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07" dirty="0"/>
              <a:t>Atelier</a:t>
            </a:r>
            <a:r>
              <a:rPr spc="-567" dirty="0"/>
              <a:t> PERSONA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2561" y="1072898"/>
            <a:ext cx="3230033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147" dirty="0">
                <a:solidFill>
                  <a:srgbClr val="7E7E7E"/>
                </a:solidFill>
                <a:latin typeface="Verdana"/>
                <a:cs typeface="Verdana"/>
              </a:rPr>
              <a:t>2/ </a:t>
            </a:r>
            <a:r>
              <a:rPr sz="2000" b="1" spc="-87" dirty="0">
                <a:solidFill>
                  <a:srgbClr val="7E7E7E"/>
                </a:solidFill>
                <a:latin typeface="Trebuchet MS"/>
                <a:cs typeface="Trebuchet MS"/>
              </a:rPr>
              <a:t>CARACTÉRISER</a:t>
            </a:r>
            <a:r>
              <a:rPr sz="2000" b="1" spc="-46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2000" spc="-280" dirty="0">
                <a:solidFill>
                  <a:srgbClr val="7E7E7E"/>
                </a:solidFill>
                <a:latin typeface="Verdana"/>
                <a:cs typeface="Verdana"/>
              </a:rPr>
              <a:t>ses </a:t>
            </a:r>
            <a:r>
              <a:rPr sz="2000" spc="-272" dirty="0">
                <a:solidFill>
                  <a:srgbClr val="7E7E7E"/>
                </a:solidFill>
                <a:latin typeface="Verdana"/>
                <a:cs typeface="Verdana"/>
              </a:rPr>
              <a:t>personas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18387" y="1768857"/>
            <a:ext cx="6557263" cy="4476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891535" y="1842009"/>
            <a:ext cx="6338147" cy="4257040"/>
          </a:xfrm>
          <a:custGeom>
            <a:avLst/>
            <a:gdLst/>
            <a:ahLst/>
            <a:cxnLst/>
            <a:rect l="l" t="t" r="r" b="b"/>
            <a:pathLst>
              <a:path w="4753609" h="3192779">
                <a:moveTo>
                  <a:pt x="0" y="3192779"/>
                </a:moveTo>
                <a:lnTo>
                  <a:pt x="4753356" y="3192779"/>
                </a:lnTo>
                <a:lnTo>
                  <a:pt x="4753356" y="0"/>
                </a:lnTo>
                <a:lnTo>
                  <a:pt x="0" y="0"/>
                </a:lnTo>
                <a:lnTo>
                  <a:pt x="0" y="3192779"/>
                </a:lnTo>
                <a:close/>
              </a:path>
            </a:pathLst>
          </a:custGeom>
          <a:ln w="57912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6060440" y="2040128"/>
            <a:ext cx="0" cy="3816773"/>
          </a:xfrm>
          <a:custGeom>
            <a:avLst/>
            <a:gdLst/>
            <a:ahLst/>
            <a:cxnLst/>
            <a:rect l="l" t="t" r="r" b="b"/>
            <a:pathLst>
              <a:path h="2862579">
                <a:moveTo>
                  <a:pt x="0" y="0"/>
                </a:moveTo>
                <a:lnTo>
                  <a:pt x="0" y="2862097"/>
                </a:lnTo>
              </a:path>
            </a:pathLst>
          </a:custGeom>
          <a:ln w="28956">
            <a:solidFill>
              <a:srgbClr val="666666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3090671" y="1978192"/>
            <a:ext cx="934251" cy="985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132575" y="1996442"/>
            <a:ext cx="2081107" cy="365056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56725" rIns="0" bIns="0" rtlCol="0">
            <a:spAutoFit/>
          </a:bodyPr>
          <a:lstStyle/>
          <a:p>
            <a:pPr marL="122764">
              <a:spcBef>
                <a:spcPts val="445"/>
              </a:spcBef>
            </a:pPr>
            <a:r>
              <a:rPr sz="2000" b="1" spc="-13" dirty="0">
                <a:solidFill>
                  <a:srgbClr val="FFFFFF"/>
                </a:solidFill>
                <a:latin typeface="Arial"/>
                <a:cs typeface="Arial"/>
              </a:rPr>
              <a:t>UTILISATION</a:t>
            </a:r>
            <a:r>
              <a:rPr sz="2000" b="1" spc="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2578" y="3024635"/>
            <a:ext cx="2509519" cy="430953"/>
          </a:xfrm>
          <a:custGeom>
            <a:avLst/>
            <a:gdLst/>
            <a:ahLst/>
            <a:cxnLst/>
            <a:rect l="l" t="t" r="r" b="b"/>
            <a:pathLst>
              <a:path w="1882140" h="323214">
                <a:moveTo>
                  <a:pt x="0" y="323088"/>
                </a:moveTo>
                <a:lnTo>
                  <a:pt x="1882140" y="323088"/>
                </a:lnTo>
                <a:lnTo>
                  <a:pt x="1882140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6238408" y="3064256"/>
            <a:ext cx="227584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FREINS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PEURS</a:t>
            </a:r>
            <a:r>
              <a:rPr sz="2000" b="1" spc="-8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32575" y="4052827"/>
            <a:ext cx="2111587" cy="430953"/>
          </a:xfrm>
          <a:custGeom>
            <a:avLst/>
            <a:gdLst/>
            <a:ahLst/>
            <a:cxnLst/>
            <a:rect l="l" t="t" r="r" b="b"/>
            <a:pathLst>
              <a:path w="1583689" h="323214">
                <a:moveTo>
                  <a:pt x="0" y="323088"/>
                </a:moveTo>
                <a:lnTo>
                  <a:pt x="1583436" y="323088"/>
                </a:lnTo>
                <a:lnTo>
                  <a:pt x="1583436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132575" y="5081021"/>
            <a:ext cx="2783840" cy="430953"/>
          </a:xfrm>
          <a:custGeom>
            <a:avLst/>
            <a:gdLst/>
            <a:ahLst/>
            <a:cxnLst/>
            <a:rect l="l" t="t" r="r" b="b"/>
            <a:pathLst>
              <a:path w="2087879" h="323214">
                <a:moveTo>
                  <a:pt x="0" y="323088"/>
                </a:moveTo>
                <a:lnTo>
                  <a:pt x="2087879" y="323088"/>
                </a:lnTo>
                <a:lnTo>
                  <a:pt x="2087879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6238411" y="5120642"/>
            <a:ext cx="2545927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BONNE SURPRISE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7308" y="2419605"/>
            <a:ext cx="79587" cy="4616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312" y="3442209"/>
            <a:ext cx="80433" cy="4616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5345" y="3968337"/>
            <a:ext cx="1865207" cy="983175"/>
          </a:xfrm>
          <a:prstGeom prst="rect">
            <a:avLst/>
          </a:prstGeom>
        </p:spPr>
        <p:txBody>
          <a:bodyPr vert="horz" wrap="square" lIns="0" tIns="140547" rIns="0" bIns="0" rtlCol="0">
            <a:spAutoFit/>
          </a:bodyPr>
          <a:lstStyle/>
          <a:p>
            <a:pPr>
              <a:spcBef>
                <a:spcPts val="1107"/>
              </a:spcBef>
            </a:pP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INFLUENCES</a:t>
            </a:r>
            <a:r>
              <a:rPr sz="2000" b="1" spc="-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71965">
              <a:spcBef>
                <a:spcPts val="70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 marL="71965">
              <a:spcBef>
                <a:spcPts val="6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7308" y="5512749"/>
            <a:ext cx="79587" cy="4616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81376" y="3024635"/>
            <a:ext cx="1683173" cy="430953"/>
          </a:xfrm>
          <a:custGeom>
            <a:avLst/>
            <a:gdLst/>
            <a:ahLst/>
            <a:cxnLst/>
            <a:rect l="l" t="t" r="r" b="b"/>
            <a:pathLst>
              <a:path w="1262379" h="323214">
                <a:moveTo>
                  <a:pt x="0" y="323088"/>
                </a:moveTo>
                <a:lnTo>
                  <a:pt x="1261871" y="323088"/>
                </a:lnTo>
                <a:lnTo>
                  <a:pt x="1261871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2930143" y="3064256"/>
            <a:ext cx="1634067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2812">
              <a:spcBef>
                <a:spcPts val="133"/>
              </a:spcBef>
            </a:pPr>
            <a:r>
              <a:rPr sz="2000" b="1" spc="-7" dirty="0">
                <a:solidFill>
                  <a:srgbClr val="FFFFFF"/>
                </a:solidFill>
                <a:latin typeface="Arial"/>
                <a:cs typeface="Arial"/>
              </a:rPr>
              <a:t>HISTOIRE</a:t>
            </a:r>
            <a:r>
              <a:rPr sz="2000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0143" y="5081018"/>
            <a:ext cx="1124373" cy="365056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56725" rIns="0" bIns="0" rtlCol="0">
            <a:spAutoFit/>
          </a:bodyPr>
          <a:lstStyle/>
          <a:p>
            <a:pPr marL="72812">
              <a:spcBef>
                <a:spcPts val="44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BUTS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75605" y="3442210"/>
            <a:ext cx="80433" cy="11208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4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75601" y="5512749"/>
            <a:ext cx="79587" cy="4616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40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2697481"/>
            <a:ext cx="3254587" cy="1329267"/>
          </a:xfrm>
          <a:custGeom>
            <a:avLst/>
            <a:gdLst/>
            <a:ahLst/>
            <a:cxnLst/>
            <a:rect l="l" t="t" r="r" b="b"/>
            <a:pathLst>
              <a:path w="2440940" h="996950">
                <a:moveTo>
                  <a:pt x="1940052" y="0"/>
                </a:moveTo>
                <a:lnTo>
                  <a:pt x="166116" y="0"/>
                </a:lnTo>
                <a:lnTo>
                  <a:pt x="121955" y="5937"/>
                </a:lnTo>
                <a:lnTo>
                  <a:pt x="82273" y="22690"/>
                </a:lnTo>
                <a:lnTo>
                  <a:pt x="48653" y="48672"/>
                </a:lnTo>
                <a:lnTo>
                  <a:pt x="22679" y="82296"/>
                </a:lnTo>
                <a:lnTo>
                  <a:pt x="5933" y="121972"/>
                </a:lnTo>
                <a:lnTo>
                  <a:pt x="0" y="166116"/>
                </a:lnTo>
                <a:lnTo>
                  <a:pt x="0" y="830580"/>
                </a:lnTo>
                <a:lnTo>
                  <a:pt x="5933" y="874723"/>
                </a:lnTo>
                <a:lnTo>
                  <a:pt x="22679" y="914400"/>
                </a:lnTo>
                <a:lnTo>
                  <a:pt x="48653" y="948023"/>
                </a:lnTo>
                <a:lnTo>
                  <a:pt x="82273" y="974005"/>
                </a:lnTo>
                <a:lnTo>
                  <a:pt x="121955" y="990758"/>
                </a:lnTo>
                <a:lnTo>
                  <a:pt x="166116" y="996696"/>
                </a:lnTo>
                <a:lnTo>
                  <a:pt x="1940052" y="996696"/>
                </a:lnTo>
                <a:lnTo>
                  <a:pt x="1984195" y="990758"/>
                </a:lnTo>
                <a:lnTo>
                  <a:pt x="2023871" y="974005"/>
                </a:lnTo>
                <a:lnTo>
                  <a:pt x="2057495" y="948023"/>
                </a:lnTo>
                <a:lnTo>
                  <a:pt x="2083477" y="914400"/>
                </a:lnTo>
                <a:lnTo>
                  <a:pt x="2100230" y="874723"/>
                </a:lnTo>
                <a:lnTo>
                  <a:pt x="2106167" y="830580"/>
                </a:lnTo>
                <a:lnTo>
                  <a:pt x="2440559" y="777367"/>
                </a:lnTo>
                <a:lnTo>
                  <a:pt x="2106167" y="581406"/>
                </a:lnTo>
                <a:lnTo>
                  <a:pt x="2106167" y="166116"/>
                </a:lnTo>
                <a:lnTo>
                  <a:pt x="2100230" y="121972"/>
                </a:lnTo>
                <a:lnTo>
                  <a:pt x="2083477" y="82296"/>
                </a:lnTo>
                <a:lnTo>
                  <a:pt x="2057495" y="48672"/>
                </a:lnTo>
                <a:lnTo>
                  <a:pt x="2023872" y="22690"/>
                </a:lnTo>
                <a:lnTo>
                  <a:pt x="1984195" y="5937"/>
                </a:lnTo>
                <a:lnTo>
                  <a:pt x="1940052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0" y="2697481"/>
            <a:ext cx="3254587" cy="1329267"/>
          </a:xfrm>
          <a:custGeom>
            <a:avLst/>
            <a:gdLst/>
            <a:ahLst/>
            <a:cxnLst/>
            <a:rect l="l" t="t" r="r" b="b"/>
            <a:pathLst>
              <a:path w="2440940" h="996950">
                <a:moveTo>
                  <a:pt x="0" y="166116"/>
                </a:moveTo>
                <a:lnTo>
                  <a:pt x="5933" y="121972"/>
                </a:lnTo>
                <a:lnTo>
                  <a:pt x="22679" y="82296"/>
                </a:lnTo>
                <a:lnTo>
                  <a:pt x="48653" y="48672"/>
                </a:lnTo>
                <a:lnTo>
                  <a:pt x="82273" y="22690"/>
                </a:lnTo>
                <a:lnTo>
                  <a:pt x="121955" y="5937"/>
                </a:lnTo>
                <a:lnTo>
                  <a:pt x="166116" y="0"/>
                </a:lnTo>
                <a:lnTo>
                  <a:pt x="1228598" y="0"/>
                </a:lnTo>
                <a:lnTo>
                  <a:pt x="1755139" y="0"/>
                </a:lnTo>
                <a:lnTo>
                  <a:pt x="1940052" y="0"/>
                </a:lnTo>
                <a:lnTo>
                  <a:pt x="1984195" y="5937"/>
                </a:lnTo>
                <a:lnTo>
                  <a:pt x="2023871" y="22690"/>
                </a:lnTo>
                <a:lnTo>
                  <a:pt x="2057495" y="48672"/>
                </a:lnTo>
                <a:lnTo>
                  <a:pt x="2083477" y="82295"/>
                </a:lnTo>
                <a:lnTo>
                  <a:pt x="2100230" y="121972"/>
                </a:lnTo>
                <a:lnTo>
                  <a:pt x="2106167" y="166116"/>
                </a:lnTo>
                <a:lnTo>
                  <a:pt x="2106167" y="581406"/>
                </a:lnTo>
                <a:lnTo>
                  <a:pt x="2440559" y="777367"/>
                </a:lnTo>
                <a:lnTo>
                  <a:pt x="2106167" y="830580"/>
                </a:lnTo>
                <a:lnTo>
                  <a:pt x="2100230" y="874723"/>
                </a:lnTo>
                <a:lnTo>
                  <a:pt x="2083477" y="914400"/>
                </a:lnTo>
                <a:lnTo>
                  <a:pt x="2057495" y="948023"/>
                </a:lnTo>
                <a:lnTo>
                  <a:pt x="2023871" y="974005"/>
                </a:lnTo>
                <a:lnTo>
                  <a:pt x="1984195" y="990758"/>
                </a:lnTo>
                <a:lnTo>
                  <a:pt x="1940052" y="996696"/>
                </a:lnTo>
                <a:lnTo>
                  <a:pt x="1755139" y="996696"/>
                </a:lnTo>
                <a:lnTo>
                  <a:pt x="1228598" y="996696"/>
                </a:lnTo>
                <a:lnTo>
                  <a:pt x="166116" y="996696"/>
                </a:lnTo>
                <a:lnTo>
                  <a:pt x="121955" y="990758"/>
                </a:lnTo>
                <a:lnTo>
                  <a:pt x="82273" y="974005"/>
                </a:lnTo>
                <a:lnTo>
                  <a:pt x="48653" y="948023"/>
                </a:lnTo>
                <a:lnTo>
                  <a:pt x="22679" y="914400"/>
                </a:lnTo>
                <a:lnTo>
                  <a:pt x="5933" y="874723"/>
                </a:lnTo>
                <a:lnTo>
                  <a:pt x="0" y="830580"/>
                </a:lnTo>
                <a:lnTo>
                  <a:pt x="0" y="581406"/>
                </a:lnTo>
                <a:lnTo>
                  <a:pt x="0" y="166116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170419" y="2801285"/>
            <a:ext cx="2374052" cy="109517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&gt; </a:t>
            </a:r>
            <a:r>
              <a:rPr sz="1400" spc="-7" dirty="0">
                <a:latin typeface="Arial"/>
                <a:cs typeface="Arial"/>
              </a:rPr>
              <a:t>Qu’est-ce </a:t>
            </a:r>
            <a:r>
              <a:rPr sz="1400" dirty="0">
                <a:latin typeface="Arial"/>
                <a:cs typeface="Arial"/>
              </a:rPr>
              <a:t>qu’il fait </a:t>
            </a:r>
            <a:r>
              <a:rPr sz="1400" spc="-7" dirty="0">
                <a:latin typeface="Arial"/>
                <a:cs typeface="Arial"/>
              </a:rPr>
              <a:t>dans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  </a:t>
            </a:r>
            <a:r>
              <a:rPr sz="1400" spc="-7" dirty="0">
                <a:latin typeface="Arial"/>
                <a:cs typeface="Arial"/>
              </a:rPr>
              <a:t>travail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dirty="0">
                <a:latin typeface="Arial"/>
                <a:cs typeface="Arial"/>
              </a:rPr>
              <a:t>&gt; </a:t>
            </a:r>
            <a:r>
              <a:rPr sz="1400" spc="-7" dirty="0">
                <a:latin typeface="Arial"/>
                <a:cs typeface="Arial"/>
              </a:rPr>
              <a:t>Qu’est-ce </a:t>
            </a:r>
            <a:r>
              <a:rPr sz="1400" dirty="0">
                <a:latin typeface="Arial"/>
                <a:cs typeface="Arial"/>
              </a:rPr>
              <a:t>qu’il aime</a:t>
            </a:r>
            <a:r>
              <a:rPr sz="1400" spc="-9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dirty="0">
                <a:latin typeface="Arial"/>
                <a:cs typeface="Arial"/>
              </a:rPr>
              <a:t>&gt; Quel est son contexte</a:t>
            </a:r>
            <a:r>
              <a:rPr sz="1400" spc="-1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spc="7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562600"/>
            <a:ext cx="3225800" cy="1329267"/>
          </a:xfrm>
          <a:custGeom>
            <a:avLst/>
            <a:gdLst/>
            <a:ahLst/>
            <a:cxnLst/>
            <a:rect l="l" t="t" r="r" b="b"/>
            <a:pathLst>
              <a:path w="2419350" h="996950">
                <a:moveTo>
                  <a:pt x="2048255" y="0"/>
                </a:moveTo>
                <a:lnTo>
                  <a:pt x="166116" y="0"/>
                </a:lnTo>
                <a:lnTo>
                  <a:pt x="121955" y="5933"/>
                </a:lnTo>
                <a:lnTo>
                  <a:pt x="82273" y="22679"/>
                </a:lnTo>
                <a:lnTo>
                  <a:pt x="48653" y="48653"/>
                </a:lnTo>
                <a:lnTo>
                  <a:pt x="22679" y="82273"/>
                </a:lnTo>
                <a:lnTo>
                  <a:pt x="5933" y="121955"/>
                </a:lnTo>
                <a:lnTo>
                  <a:pt x="0" y="166116"/>
                </a:lnTo>
                <a:lnTo>
                  <a:pt x="0" y="830580"/>
                </a:lnTo>
                <a:lnTo>
                  <a:pt x="5933" y="874740"/>
                </a:lnTo>
                <a:lnTo>
                  <a:pt x="22679" y="914422"/>
                </a:lnTo>
                <a:lnTo>
                  <a:pt x="48653" y="948042"/>
                </a:lnTo>
                <a:lnTo>
                  <a:pt x="82273" y="974016"/>
                </a:lnTo>
                <a:lnTo>
                  <a:pt x="121955" y="990762"/>
                </a:lnTo>
                <a:lnTo>
                  <a:pt x="166116" y="996696"/>
                </a:lnTo>
                <a:lnTo>
                  <a:pt x="2048255" y="996696"/>
                </a:lnTo>
                <a:lnTo>
                  <a:pt x="2092399" y="990762"/>
                </a:lnTo>
                <a:lnTo>
                  <a:pt x="2132076" y="974016"/>
                </a:lnTo>
                <a:lnTo>
                  <a:pt x="2165699" y="948042"/>
                </a:lnTo>
                <a:lnTo>
                  <a:pt x="2191681" y="914422"/>
                </a:lnTo>
                <a:lnTo>
                  <a:pt x="2208434" y="874740"/>
                </a:lnTo>
                <a:lnTo>
                  <a:pt x="2214372" y="830580"/>
                </a:lnTo>
                <a:lnTo>
                  <a:pt x="2214372" y="415290"/>
                </a:lnTo>
                <a:lnTo>
                  <a:pt x="2368559" y="166116"/>
                </a:lnTo>
                <a:lnTo>
                  <a:pt x="2214372" y="166116"/>
                </a:lnTo>
                <a:lnTo>
                  <a:pt x="2208434" y="121955"/>
                </a:lnTo>
                <a:lnTo>
                  <a:pt x="2191681" y="82273"/>
                </a:lnTo>
                <a:lnTo>
                  <a:pt x="2165699" y="48653"/>
                </a:lnTo>
                <a:lnTo>
                  <a:pt x="2132076" y="22679"/>
                </a:lnTo>
                <a:lnTo>
                  <a:pt x="2092399" y="5933"/>
                </a:lnTo>
                <a:lnTo>
                  <a:pt x="2048255" y="0"/>
                </a:lnTo>
                <a:close/>
              </a:path>
              <a:path w="2419350" h="996950">
                <a:moveTo>
                  <a:pt x="2419350" y="84035"/>
                </a:moveTo>
                <a:lnTo>
                  <a:pt x="2214372" y="166116"/>
                </a:lnTo>
                <a:lnTo>
                  <a:pt x="2368559" y="166116"/>
                </a:lnTo>
                <a:lnTo>
                  <a:pt x="2419350" y="84035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0" y="5562600"/>
            <a:ext cx="3225800" cy="1329267"/>
          </a:xfrm>
          <a:custGeom>
            <a:avLst/>
            <a:gdLst/>
            <a:ahLst/>
            <a:cxnLst/>
            <a:rect l="l" t="t" r="r" b="b"/>
            <a:pathLst>
              <a:path w="2419350" h="996950">
                <a:moveTo>
                  <a:pt x="0" y="166116"/>
                </a:moveTo>
                <a:lnTo>
                  <a:pt x="5933" y="121955"/>
                </a:lnTo>
                <a:lnTo>
                  <a:pt x="22679" y="82273"/>
                </a:lnTo>
                <a:lnTo>
                  <a:pt x="48653" y="48653"/>
                </a:lnTo>
                <a:lnTo>
                  <a:pt x="82273" y="22679"/>
                </a:lnTo>
                <a:lnTo>
                  <a:pt x="121955" y="5933"/>
                </a:lnTo>
                <a:lnTo>
                  <a:pt x="166116" y="0"/>
                </a:lnTo>
                <a:lnTo>
                  <a:pt x="1291717" y="0"/>
                </a:lnTo>
                <a:lnTo>
                  <a:pt x="1845309" y="0"/>
                </a:lnTo>
                <a:lnTo>
                  <a:pt x="2048255" y="0"/>
                </a:lnTo>
                <a:lnTo>
                  <a:pt x="2092399" y="5933"/>
                </a:lnTo>
                <a:lnTo>
                  <a:pt x="2132076" y="22679"/>
                </a:lnTo>
                <a:lnTo>
                  <a:pt x="2165699" y="48653"/>
                </a:lnTo>
                <a:lnTo>
                  <a:pt x="2191681" y="82273"/>
                </a:lnTo>
                <a:lnTo>
                  <a:pt x="2208434" y="121955"/>
                </a:lnTo>
                <a:lnTo>
                  <a:pt x="2214372" y="166116"/>
                </a:lnTo>
                <a:lnTo>
                  <a:pt x="2419350" y="84035"/>
                </a:lnTo>
                <a:lnTo>
                  <a:pt x="2214372" y="415290"/>
                </a:lnTo>
                <a:lnTo>
                  <a:pt x="2214372" y="830580"/>
                </a:lnTo>
                <a:lnTo>
                  <a:pt x="2208434" y="874740"/>
                </a:lnTo>
                <a:lnTo>
                  <a:pt x="2191681" y="914422"/>
                </a:lnTo>
                <a:lnTo>
                  <a:pt x="2165699" y="948042"/>
                </a:lnTo>
                <a:lnTo>
                  <a:pt x="2132076" y="974016"/>
                </a:lnTo>
                <a:lnTo>
                  <a:pt x="2092399" y="990762"/>
                </a:lnTo>
                <a:lnTo>
                  <a:pt x="2048255" y="996696"/>
                </a:lnTo>
                <a:lnTo>
                  <a:pt x="1845309" y="996696"/>
                </a:lnTo>
                <a:lnTo>
                  <a:pt x="1291717" y="996696"/>
                </a:lnTo>
                <a:lnTo>
                  <a:pt x="166116" y="996696"/>
                </a:lnTo>
                <a:lnTo>
                  <a:pt x="121955" y="990762"/>
                </a:lnTo>
                <a:lnTo>
                  <a:pt x="82273" y="974016"/>
                </a:lnTo>
                <a:lnTo>
                  <a:pt x="48653" y="948042"/>
                </a:lnTo>
                <a:lnTo>
                  <a:pt x="22679" y="914422"/>
                </a:lnTo>
                <a:lnTo>
                  <a:pt x="5933" y="874740"/>
                </a:lnTo>
                <a:lnTo>
                  <a:pt x="0" y="830580"/>
                </a:lnTo>
                <a:lnTo>
                  <a:pt x="0" y="415290"/>
                </a:lnTo>
                <a:lnTo>
                  <a:pt x="0" y="166116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170416" y="5667589"/>
            <a:ext cx="2581485" cy="109517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&gt; Pourquoi est-ce qu’il le fait</a:t>
            </a:r>
            <a:r>
              <a:rPr sz="1400" spc="-152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dirty="0">
                <a:latin typeface="Arial"/>
                <a:cs typeface="Arial"/>
              </a:rPr>
              <a:t>&gt; Quelles sont ses</a:t>
            </a:r>
            <a:r>
              <a:rPr sz="1400" spc="-13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motivations?</a:t>
            </a:r>
            <a:endParaRPr sz="1400">
              <a:latin typeface="Arial"/>
              <a:cs typeface="Arial"/>
            </a:endParaRPr>
          </a:p>
          <a:p>
            <a:pPr marL="16933" marR="6773"/>
            <a:r>
              <a:rPr sz="1400" dirty="0">
                <a:latin typeface="Arial"/>
                <a:cs typeface="Arial"/>
              </a:rPr>
              <a:t>&gt; Quelles sont ses objectifs,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ses  envies</a:t>
            </a:r>
            <a:r>
              <a:rPr sz="1400" spc="-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spc="7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89378" y="1970024"/>
            <a:ext cx="3602567" cy="851747"/>
          </a:xfrm>
          <a:custGeom>
            <a:avLst/>
            <a:gdLst/>
            <a:ahLst/>
            <a:cxnLst/>
            <a:rect l="l" t="t" r="r" b="b"/>
            <a:pathLst>
              <a:path w="2701925" h="638810">
                <a:moveTo>
                  <a:pt x="2594991" y="0"/>
                </a:moveTo>
                <a:lnTo>
                  <a:pt x="703199" y="0"/>
                </a:lnTo>
                <a:lnTo>
                  <a:pt x="661763" y="8360"/>
                </a:lnTo>
                <a:lnTo>
                  <a:pt x="627935" y="31162"/>
                </a:lnTo>
                <a:lnTo>
                  <a:pt x="605133" y="64990"/>
                </a:lnTo>
                <a:lnTo>
                  <a:pt x="596773" y="106425"/>
                </a:lnTo>
                <a:lnTo>
                  <a:pt x="0" y="229107"/>
                </a:lnTo>
                <a:lnTo>
                  <a:pt x="596773" y="266064"/>
                </a:lnTo>
                <a:lnTo>
                  <a:pt x="596773" y="532129"/>
                </a:lnTo>
                <a:lnTo>
                  <a:pt x="605133" y="573565"/>
                </a:lnTo>
                <a:lnTo>
                  <a:pt x="627935" y="607393"/>
                </a:lnTo>
                <a:lnTo>
                  <a:pt x="661763" y="630195"/>
                </a:lnTo>
                <a:lnTo>
                  <a:pt x="703199" y="638555"/>
                </a:lnTo>
                <a:lnTo>
                  <a:pt x="2594991" y="638555"/>
                </a:lnTo>
                <a:lnTo>
                  <a:pt x="2636426" y="630195"/>
                </a:lnTo>
                <a:lnTo>
                  <a:pt x="2670254" y="607393"/>
                </a:lnTo>
                <a:lnTo>
                  <a:pt x="2693056" y="573565"/>
                </a:lnTo>
                <a:lnTo>
                  <a:pt x="2701417" y="532129"/>
                </a:lnTo>
                <a:lnTo>
                  <a:pt x="2701417" y="106425"/>
                </a:lnTo>
                <a:lnTo>
                  <a:pt x="2693056" y="64990"/>
                </a:lnTo>
                <a:lnTo>
                  <a:pt x="2670254" y="31162"/>
                </a:lnTo>
                <a:lnTo>
                  <a:pt x="2636426" y="8360"/>
                </a:lnTo>
                <a:lnTo>
                  <a:pt x="2594991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8289378" y="1970024"/>
            <a:ext cx="3602567" cy="851747"/>
          </a:xfrm>
          <a:custGeom>
            <a:avLst/>
            <a:gdLst/>
            <a:ahLst/>
            <a:cxnLst/>
            <a:rect l="l" t="t" r="r" b="b"/>
            <a:pathLst>
              <a:path w="2701925" h="638810">
                <a:moveTo>
                  <a:pt x="596773" y="106425"/>
                </a:moveTo>
                <a:lnTo>
                  <a:pt x="605133" y="64990"/>
                </a:lnTo>
                <a:lnTo>
                  <a:pt x="627935" y="31162"/>
                </a:lnTo>
                <a:lnTo>
                  <a:pt x="661763" y="8360"/>
                </a:lnTo>
                <a:lnTo>
                  <a:pt x="703199" y="0"/>
                </a:lnTo>
                <a:lnTo>
                  <a:pt x="947547" y="0"/>
                </a:lnTo>
                <a:lnTo>
                  <a:pt x="1473707" y="0"/>
                </a:lnTo>
                <a:lnTo>
                  <a:pt x="2594991" y="0"/>
                </a:lnTo>
                <a:lnTo>
                  <a:pt x="2636426" y="8360"/>
                </a:lnTo>
                <a:lnTo>
                  <a:pt x="2670254" y="31162"/>
                </a:lnTo>
                <a:lnTo>
                  <a:pt x="2693056" y="64990"/>
                </a:lnTo>
                <a:lnTo>
                  <a:pt x="2701417" y="106425"/>
                </a:lnTo>
                <a:lnTo>
                  <a:pt x="2701417" y="266064"/>
                </a:lnTo>
                <a:lnTo>
                  <a:pt x="2701417" y="532129"/>
                </a:lnTo>
                <a:lnTo>
                  <a:pt x="2693056" y="573565"/>
                </a:lnTo>
                <a:lnTo>
                  <a:pt x="2670254" y="607393"/>
                </a:lnTo>
                <a:lnTo>
                  <a:pt x="2636426" y="630195"/>
                </a:lnTo>
                <a:lnTo>
                  <a:pt x="2594991" y="638555"/>
                </a:lnTo>
                <a:lnTo>
                  <a:pt x="1473707" y="638555"/>
                </a:lnTo>
                <a:lnTo>
                  <a:pt x="947547" y="638555"/>
                </a:lnTo>
                <a:lnTo>
                  <a:pt x="703199" y="638555"/>
                </a:lnTo>
                <a:lnTo>
                  <a:pt x="661763" y="630195"/>
                </a:lnTo>
                <a:lnTo>
                  <a:pt x="627935" y="607393"/>
                </a:lnTo>
                <a:lnTo>
                  <a:pt x="605133" y="573565"/>
                </a:lnTo>
                <a:lnTo>
                  <a:pt x="596773" y="532129"/>
                </a:lnTo>
                <a:lnTo>
                  <a:pt x="596773" y="266064"/>
                </a:lnTo>
                <a:lnTo>
                  <a:pt x="0" y="229107"/>
                </a:lnTo>
                <a:lnTo>
                  <a:pt x="596773" y="106425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 txBox="1"/>
          <p:nvPr/>
        </p:nvSpPr>
        <p:spPr>
          <a:xfrm>
            <a:off x="9232733" y="2049781"/>
            <a:ext cx="2466340" cy="66428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&gt; Pourquoi il utilise le produit</a:t>
            </a:r>
            <a:r>
              <a:rPr sz="1400" spc="-147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dirty="0">
                <a:latin typeface="Arial"/>
                <a:cs typeface="Arial"/>
              </a:rPr>
              <a:t>&gt; </a:t>
            </a:r>
            <a:r>
              <a:rPr sz="1400" spc="-7" dirty="0">
                <a:latin typeface="Arial"/>
                <a:cs typeface="Arial"/>
              </a:rPr>
              <a:t>Quel est l’intérêt</a:t>
            </a:r>
            <a:r>
              <a:rPr sz="1400" spc="-67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spc="-13" dirty="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54323" y="3107944"/>
            <a:ext cx="3637280" cy="1089659"/>
          </a:xfrm>
          <a:custGeom>
            <a:avLst/>
            <a:gdLst/>
            <a:ahLst/>
            <a:cxnLst/>
            <a:rect l="l" t="t" r="r" b="b"/>
            <a:pathLst>
              <a:path w="2727959" h="817244">
                <a:moveTo>
                  <a:pt x="0" y="419862"/>
                </a:moveTo>
                <a:lnTo>
                  <a:pt x="623062" y="680719"/>
                </a:lnTo>
                <a:lnTo>
                  <a:pt x="630003" y="723749"/>
                </a:lnTo>
                <a:lnTo>
                  <a:pt x="649331" y="761122"/>
                </a:lnTo>
                <a:lnTo>
                  <a:pt x="678803" y="790594"/>
                </a:lnTo>
                <a:lnTo>
                  <a:pt x="716176" y="809922"/>
                </a:lnTo>
                <a:lnTo>
                  <a:pt x="759206" y="816863"/>
                </a:lnTo>
                <a:lnTo>
                  <a:pt x="2591562" y="816863"/>
                </a:lnTo>
                <a:lnTo>
                  <a:pt x="2634591" y="809922"/>
                </a:lnTo>
                <a:lnTo>
                  <a:pt x="2671964" y="790594"/>
                </a:lnTo>
                <a:lnTo>
                  <a:pt x="2701436" y="761122"/>
                </a:lnTo>
                <a:lnTo>
                  <a:pt x="2720764" y="723749"/>
                </a:lnTo>
                <a:lnTo>
                  <a:pt x="2727706" y="680719"/>
                </a:lnTo>
                <a:lnTo>
                  <a:pt x="2727706" y="476503"/>
                </a:lnTo>
                <a:lnTo>
                  <a:pt x="623062" y="476503"/>
                </a:lnTo>
                <a:lnTo>
                  <a:pt x="0" y="419862"/>
                </a:lnTo>
                <a:close/>
              </a:path>
              <a:path w="2727959" h="817244">
                <a:moveTo>
                  <a:pt x="2591562" y="0"/>
                </a:moveTo>
                <a:lnTo>
                  <a:pt x="759206" y="0"/>
                </a:lnTo>
                <a:lnTo>
                  <a:pt x="716176" y="6941"/>
                </a:lnTo>
                <a:lnTo>
                  <a:pt x="678803" y="26269"/>
                </a:lnTo>
                <a:lnTo>
                  <a:pt x="649331" y="55741"/>
                </a:lnTo>
                <a:lnTo>
                  <a:pt x="630003" y="93114"/>
                </a:lnTo>
                <a:lnTo>
                  <a:pt x="623062" y="136144"/>
                </a:lnTo>
                <a:lnTo>
                  <a:pt x="623062" y="476503"/>
                </a:lnTo>
                <a:lnTo>
                  <a:pt x="2727706" y="476503"/>
                </a:lnTo>
                <a:lnTo>
                  <a:pt x="2727706" y="136144"/>
                </a:lnTo>
                <a:lnTo>
                  <a:pt x="2720764" y="93114"/>
                </a:lnTo>
                <a:lnTo>
                  <a:pt x="2701436" y="55741"/>
                </a:lnTo>
                <a:lnTo>
                  <a:pt x="2671964" y="26269"/>
                </a:lnTo>
                <a:lnTo>
                  <a:pt x="2634591" y="6941"/>
                </a:lnTo>
                <a:lnTo>
                  <a:pt x="2591562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8254323" y="3107944"/>
            <a:ext cx="3637280" cy="1089659"/>
          </a:xfrm>
          <a:custGeom>
            <a:avLst/>
            <a:gdLst/>
            <a:ahLst/>
            <a:cxnLst/>
            <a:rect l="l" t="t" r="r" b="b"/>
            <a:pathLst>
              <a:path w="2727959" h="817244">
                <a:moveTo>
                  <a:pt x="623062" y="136144"/>
                </a:moveTo>
                <a:lnTo>
                  <a:pt x="630003" y="93114"/>
                </a:lnTo>
                <a:lnTo>
                  <a:pt x="649331" y="55741"/>
                </a:lnTo>
                <a:lnTo>
                  <a:pt x="678803" y="26269"/>
                </a:lnTo>
                <a:lnTo>
                  <a:pt x="716176" y="6941"/>
                </a:lnTo>
                <a:lnTo>
                  <a:pt x="759206" y="0"/>
                </a:lnTo>
                <a:lnTo>
                  <a:pt x="973836" y="0"/>
                </a:lnTo>
                <a:lnTo>
                  <a:pt x="1499996" y="0"/>
                </a:lnTo>
                <a:lnTo>
                  <a:pt x="2591562" y="0"/>
                </a:lnTo>
                <a:lnTo>
                  <a:pt x="2634591" y="6941"/>
                </a:lnTo>
                <a:lnTo>
                  <a:pt x="2671964" y="26269"/>
                </a:lnTo>
                <a:lnTo>
                  <a:pt x="2701436" y="55741"/>
                </a:lnTo>
                <a:lnTo>
                  <a:pt x="2720764" y="93114"/>
                </a:lnTo>
                <a:lnTo>
                  <a:pt x="2727706" y="136144"/>
                </a:lnTo>
                <a:lnTo>
                  <a:pt x="2727706" y="476503"/>
                </a:lnTo>
                <a:lnTo>
                  <a:pt x="2727706" y="680719"/>
                </a:lnTo>
                <a:lnTo>
                  <a:pt x="2720764" y="723749"/>
                </a:lnTo>
                <a:lnTo>
                  <a:pt x="2701436" y="761122"/>
                </a:lnTo>
                <a:lnTo>
                  <a:pt x="2671964" y="790594"/>
                </a:lnTo>
                <a:lnTo>
                  <a:pt x="2634591" y="809922"/>
                </a:lnTo>
                <a:lnTo>
                  <a:pt x="2591562" y="816863"/>
                </a:lnTo>
                <a:lnTo>
                  <a:pt x="1499996" y="816863"/>
                </a:lnTo>
                <a:lnTo>
                  <a:pt x="973836" y="816863"/>
                </a:lnTo>
                <a:lnTo>
                  <a:pt x="759206" y="816863"/>
                </a:lnTo>
                <a:lnTo>
                  <a:pt x="716176" y="809922"/>
                </a:lnTo>
                <a:lnTo>
                  <a:pt x="678803" y="790594"/>
                </a:lnTo>
                <a:lnTo>
                  <a:pt x="649331" y="761122"/>
                </a:lnTo>
                <a:lnTo>
                  <a:pt x="630003" y="723749"/>
                </a:lnTo>
                <a:lnTo>
                  <a:pt x="623062" y="680719"/>
                </a:lnTo>
                <a:lnTo>
                  <a:pt x="0" y="419862"/>
                </a:lnTo>
                <a:lnTo>
                  <a:pt x="623062" y="476503"/>
                </a:lnTo>
                <a:lnTo>
                  <a:pt x="623062" y="136144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9244076" y="3200402"/>
            <a:ext cx="2267373" cy="87972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&gt; </a:t>
            </a:r>
            <a:r>
              <a:rPr sz="1400" spc="-7" dirty="0">
                <a:latin typeface="Arial"/>
                <a:cs typeface="Arial"/>
              </a:rPr>
              <a:t>Qu’est-ce </a:t>
            </a:r>
            <a:r>
              <a:rPr sz="1400" dirty="0">
                <a:latin typeface="Arial"/>
                <a:cs typeface="Arial"/>
              </a:rPr>
              <a:t>qui le gênerait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 marR="95671"/>
            <a:r>
              <a:rPr sz="1400" dirty="0">
                <a:latin typeface="Arial"/>
                <a:cs typeface="Arial"/>
              </a:rPr>
              <a:t>&gt; </a:t>
            </a:r>
            <a:r>
              <a:rPr sz="1400" spc="-7" dirty="0">
                <a:latin typeface="Arial"/>
                <a:cs typeface="Arial"/>
              </a:rPr>
              <a:t>Qu’est-ce </a:t>
            </a:r>
            <a:r>
              <a:rPr sz="1400" dirty="0">
                <a:latin typeface="Arial"/>
                <a:cs typeface="Arial"/>
              </a:rPr>
              <a:t>que le</a:t>
            </a:r>
            <a:r>
              <a:rPr sz="1400" spc="-87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persona  </a:t>
            </a:r>
            <a:r>
              <a:rPr sz="1400" spc="-7" dirty="0">
                <a:latin typeface="Arial"/>
                <a:cs typeface="Arial"/>
              </a:rPr>
              <a:t>verrait </a:t>
            </a:r>
            <a:r>
              <a:rPr sz="1400" dirty="0">
                <a:latin typeface="Arial"/>
                <a:cs typeface="Arial"/>
              </a:rPr>
              <a:t>d’un mauvais œil</a:t>
            </a:r>
            <a:r>
              <a:rPr sz="1400" spc="-11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spc="7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61001" y="4327144"/>
            <a:ext cx="3530600" cy="1327573"/>
          </a:xfrm>
          <a:custGeom>
            <a:avLst/>
            <a:gdLst/>
            <a:ahLst/>
            <a:cxnLst/>
            <a:rect l="l" t="t" r="r" b="b"/>
            <a:pathLst>
              <a:path w="2647950" h="995679">
                <a:moveTo>
                  <a:pt x="0" y="128905"/>
                </a:moveTo>
                <a:lnTo>
                  <a:pt x="543051" y="414655"/>
                </a:lnTo>
                <a:lnTo>
                  <a:pt x="543051" y="829310"/>
                </a:lnTo>
                <a:lnTo>
                  <a:pt x="548979" y="873403"/>
                </a:lnTo>
                <a:lnTo>
                  <a:pt x="565705" y="913024"/>
                </a:lnTo>
                <a:lnTo>
                  <a:pt x="591645" y="946592"/>
                </a:lnTo>
                <a:lnTo>
                  <a:pt x="625216" y="972527"/>
                </a:lnTo>
                <a:lnTo>
                  <a:pt x="664833" y="989247"/>
                </a:lnTo>
                <a:lnTo>
                  <a:pt x="708914" y="995172"/>
                </a:lnTo>
                <a:lnTo>
                  <a:pt x="2481833" y="995172"/>
                </a:lnTo>
                <a:lnTo>
                  <a:pt x="2525914" y="989247"/>
                </a:lnTo>
                <a:lnTo>
                  <a:pt x="2565531" y="972527"/>
                </a:lnTo>
                <a:lnTo>
                  <a:pt x="2599102" y="946592"/>
                </a:lnTo>
                <a:lnTo>
                  <a:pt x="2625042" y="913024"/>
                </a:lnTo>
                <a:lnTo>
                  <a:pt x="2641768" y="873403"/>
                </a:lnTo>
                <a:lnTo>
                  <a:pt x="2647696" y="829310"/>
                </a:lnTo>
                <a:lnTo>
                  <a:pt x="2647696" y="165862"/>
                </a:lnTo>
                <a:lnTo>
                  <a:pt x="543051" y="165862"/>
                </a:lnTo>
                <a:lnTo>
                  <a:pt x="0" y="128905"/>
                </a:lnTo>
                <a:close/>
              </a:path>
              <a:path w="2647950" h="995679">
                <a:moveTo>
                  <a:pt x="2481833" y="0"/>
                </a:moveTo>
                <a:lnTo>
                  <a:pt x="708914" y="0"/>
                </a:lnTo>
                <a:lnTo>
                  <a:pt x="664833" y="5927"/>
                </a:lnTo>
                <a:lnTo>
                  <a:pt x="625216" y="22653"/>
                </a:lnTo>
                <a:lnTo>
                  <a:pt x="591645" y="48593"/>
                </a:lnTo>
                <a:lnTo>
                  <a:pt x="565705" y="82164"/>
                </a:lnTo>
                <a:lnTo>
                  <a:pt x="548979" y="121781"/>
                </a:lnTo>
                <a:lnTo>
                  <a:pt x="543051" y="165862"/>
                </a:lnTo>
                <a:lnTo>
                  <a:pt x="2647696" y="165862"/>
                </a:lnTo>
                <a:lnTo>
                  <a:pt x="2641768" y="121781"/>
                </a:lnTo>
                <a:lnTo>
                  <a:pt x="2625042" y="82164"/>
                </a:lnTo>
                <a:lnTo>
                  <a:pt x="2599102" y="48593"/>
                </a:lnTo>
                <a:lnTo>
                  <a:pt x="2565531" y="22653"/>
                </a:lnTo>
                <a:lnTo>
                  <a:pt x="2525914" y="5927"/>
                </a:lnTo>
                <a:lnTo>
                  <a:pt x="248183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8361001" y="4327144"/>
            <a:ext cx="3530600" cy="1327573"/>
          </a:xfrm>
          <a:custGeom>
            <a:avLst/>
            <a:gdLst/>
            <a:ahLst/>
            <a:cxnLst/>
            <a:rect l="l" t="t" r="r" b="b"/>
            <a:pathLst>
              <a:path w="2647950" h="995679">
                <a:moveTo>
                  <a:pt x="543051" y="165862"/>
                </a:moveTo>
                <a:lnTo>
                  <a:pt x="548979" y="121781"/>
                </a:lnTo>
                <a:lnTo>
                  <a:pt x="565705" y="82164"/>
                </a:lnTo>
                <a:lnTo>
                  <a:pt x="591645" y="48593"/>
                </a:lnTo>
                <a:lnTo>
                  <a:pt x="625216" y="22653"/>
                </a:lnTo>
                <a:lnTo>
                  <a:pt x="664833" y="5927"/>
                </a:lnTo>
                <a:lnTo>
                  <a:pt x="708914" y="0"/>
                </a:lnTo>
                <a:lnTo>
                  <a:pt x="893826" y="0"/>
                </a:lnTo>
                <a:lnTo>
                  <a:pt x="1419986" y="0"/>
                </a:lnTo>
                <a:lnTo>
                  <a:pt x="2481833" y="0"/>
                </a:lnTo>
                <a:lnTo>
                  <a:pt x="2525914" y="5927"/>
                </a:lnTo>
                <a:lnTo>
                  <a:pt x="2565531" y="22653"/>
                </a:lnTo>
                <a:lnTo>
                  <a:pt x="2599102" y="48593"/>
                </a:lnTo>
                <a:lnTo>
                  <a:pt x="2625042" y="82164"/>
                </a:lnTo>
                <a:lnTo>
                  <a:pt x="2641768" y="121781"/>
                </a:lnTo>
                <a:lnTo>
                  <a:pt x="2647696" y="165862"/>
                </a:lnTo>
                <a:lnTo>
                  <a:pt x="2647696" y="414655"/>
                </a:lnTo>
                <a:lnTo>
                  <a:pt x="2647696" y="829310"/>
                </a:lnTo>
                <a:lnTo>
                  <a:pt x="2641768" y="873403"/>
                </a:lnTo>
                <a:lnTo>
                  <a:pt x="2625042" y="913024"/>
                </a:lnTo>
                <a:lnTo>
                  <a:pt x="2599102" y="946592"/>
                </a:lnTo>
                <a:lnTo>
                  <a:pt x="2565531" y="972527"/>
                </a:lnTo>
                <a:lnTo>
                  <a:pt x="2525914" y="989247"/>
                </a:lnTo>
                <a:lnTo>
                  <a:pt x="2481833" y="995172"/>
                </a:lnTo>
                <a:lnTo>
                  <a:pt x="1419986" y="995172"/>
                </a:lnTo>
                <a:lnTo>
                  <a:pt x="893826" y="995172"/>
                </a:lnTo>
                <a:lnTo>
                  <a:pt x="708914" y="995172"/>
                </a:lnTo>
                <a:lnTo>
                  <a:pt x="664833" y="989247"/>
                </a:lnTo>
                <a:lnTo>
                  <a:pt x="625216" y="972527"/>
                </a:lnTo>
                <a:lnTo>
                  <a:pt x="591645" y="946592"/>
                </a:lnTo>
                <a:lnTo>
                  <a:pt x="565705" y="913024"/>
                </a:lnTo>
                <a:lnTo>
                  <a:pt x="548979" y="873403"/>
                </a:lnTo>
                <a:lnTo>
                  <a:pt x="543051" y="829310"/>
                </a:lnTo>
                <a:lnTo>
                  <a:pt x="543051" y="414655"/>
                </a:lnTo>
                <a:lnTo>
                  <a:pt x="0" y="128905"/>
                </a:lnTo>
                <a:lnTo>
                  <a:pt x="543051" y="165862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 txBox="1"/>
          <p:nvPr/>
        </p:nvSpPr>
        <p:spPr>
          <a:xfrm>
            <a:off x="9255931" y="4430441"/>
            <a:ext cx="1958340" cy="109517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&gt; </a:t>
            </a:r>
            <a:r>
              <a:rPr sz="1400" spc="-7" dirty="0">
                <a:latin typeface="Arial"/>
                <a:cs typeface="Arial"/>
              </a:rPr>
              <a:t>Qu’est-ce </a:t>
            </a:r>
            <a:r>
              <a:rPr sz="1400" dirty="0">
                <a:latin typeface="Arial"/>
                <a:cs typeface="Arial"/>
              </a:rPr>
              <a:t>qui pourrait  </a:t>
            </a:r>
            <a:r>
              <a:rPr sz="1400" spc="-7" dirty="0">
                <a:latin typeface="Arial"/>
                <a:cs typeface="Arial"/>
              </a:rPr>
              <a:t>l’inciter </a:t>
            </a:r>
            <a:r>
              <a:rPr sz="1400" dirty="0">
                <a:latin typeface="Arial"/>
                <a:cs typeface="Arial"/>
              </a:rPr>
              <a:t>à utiliser l’appli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 marR="153243"/>
            <a:r>
              <a:rPr sz="1400" dirty="0">
                <a:latin typeface="Arial"/>
                <a:cs typeface="Arial"/>
              </a:rPr>
              <a:t>&gt; Quel influence à</a:t>
            </a:r>
            <a:r>
              <a:rPr sz="1400" spc="-147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  environnement</a:t>
            </a:r>
            <a:r>
              <a:rPr sz="1400" spc="-47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6933"/>
            <a:r>
              <a:rPr sz="1400" spc="7" dirty="0"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87253" y="5818907"/>
            <a:ext cx="3504353" cy="747607"/>
          </a:xfrm>
          <a:custGeom>
            <a:avLst/>
            <a:gdLst/>
            <a:ahLst/>
            <a:cxnLst/>
            <a:rect l="l" t="t" r="r" b="b"/>
            <a:pathLst>
              <a:path w="2628265" h="560704">
                <a:moveTo>
                  <a:pt x="0" y="0"/>
                </a:moveTo>
                <a:lnTo>
                  <a:pt x="523366" y="293039"/>
                </a:lnTo>
                <a:lnTo>
                  <a:pt x="523366" y="484174"/>
                </a:lnTo>
                <a:lnTo>
                  <a:pt x="529383" y="513935"/>
                </a:lnTo>
                <a:lnTo>
                  <a:pt x="545782" y="538237"/>
                </a:lnTo>
                <a:lnTo>
                  <a:pt x="570087" y="554621"/>
                </a:lnTo>
                <a:lnTo>
                  <a:pt x="599820" y="560628"/>
                </a:lnTo>
                <a:lnTo>
                  <a:pt x="2551557" y="560628"/>
                </a:lnTo>
                <a:lnTo>
                  <a:pt x="2581290" y="554621"/>
                </a:lnTo>
                <a:lnTo>
                  <a:pt x="2605595" y="538237"/>
                </a:lnTo>
                <a:lnTo>
                  <a:pt x="2621994" y="513935"/>
                </a:lnTo>
                <a:lnTo>
                  <a:pt x="2628011" y="484174"/>
                </a:lnTo>
                <a:lnTo>
                  <a:pt x="2628011" y="178358"/>
                </a:lnTo>
                <a:lnTo>
                  <a:pt x="523366" y="178358"/>
                </a:lnTo>
                <a:lnTo>
                  <a:pt x="0" y="0"/>
                </a:lnTo>
                <a:close/>
              </a:path>
              <a:path w="2628265" h="560704">
                <a:moveTo>
                  <a:pt x="2551557" y="101904"/>
                </a:moveTo>
                <a:lnTo>
                  <a:pt x="599820" y="101904"/>
                </a:lnTo>
                <a:lnTo>
                  <a:pt x="570087" y="107912"/>
                </a:lnTo>
                <a:lnTo>
                  <a:pt x="545782" y="124296"/>
                </a:lnTo>
                <a:lnTo>
                  <a:pt x="529383" y="148598"/>
                </a:lnTo>
                <a:lnTo>
                  <a:pt x="523366" y="178358"/>
                </a:lnTo>
                <a:lnTo>
                  <a:pt x="2628011" y="178358"/>
                </a:lnTo>
                <a:lnTo>
                  <a:pt x="2621994" y="148598"/>
                </a:lnTo>
                <a:lnTo>
                  <a:pt x="2605595" y="124296"/>
                </a:lnTo>
                <a:lnTo>
                  <a:pt x="2581290" y="107912"/>
                </a:lnTo>
                <a:lnTo>
                  <a:pt x="2551557" y="101904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8387253" y="5818907"/>
            <a:ext cx="3504353" cy="747607"/>
          </a:xfrm>
          <a:custGeom>
            <a:avLst/>
            <a:gdLst/>
            <a:ahLst/>
            <a:cxnLst/>
            <a:rect l="l" t="t" r="r" b="b"/>
            <a:pathLst>
              <a:path w="2628265" h="560704">
                <a:moveTo>
                  <a:pt x="523366" y="178358"/>
                </a:moveTo>
                <a:lnTo>
                  <a:pt x="529383" y="148598"/>
                </a:lnTo>
                <a:lnTo>
                  <a:pt x="545782" y="124296"/>
                </a:lnTo>
                <a:lnTo>
                  <a:pt x="570087" y="107912"/>
                </a:lnTo>
                <a:lnTo>
                  <a:pt x="599820" y="101904"/>
                </a:lnTo>
                <a:lnTo>
                  <a:pt x="874140" y="101904"/>
                </a:lnTo>
                <a:lnTo>
                  <a:pt x="1400301" y="101904"/>
                </a:lnTo>
                <a:lnTo>
                  <a:pt x="2551557" y="101904"/>
                </a:lnTo>
                <a:lnTo>
                  <a:pt x="2581290" y="107912"/>
                </a:lnTo>
                <a:lnTo>
                  <a:pt x="2605595" y="124296"/>
                </a:lnTo>
                <a:lnTo>
                  <a:pt x="2621994" y="148598"/>
                </a:lnTo>
                <a:lnTo>
                  <a:pt x="2628011" y="178358"/>
                </a:lnTo>
                <a:lnTo>
                  <a:pt x="2628011" y="293039"/>
                </a:lnTo>
                <a:lnTo>
                  <a:pt x="2628011" y="484174"/>
                </a:lnTo>
                <a:lnTo>
                  <a:pt x="2621994" y="513935"/>
                </a:lnTo>
                <a:lnTo>
                  <a:pt x="2605595" y="538237"/>
                </a:lnTo>
                <a:lnTo>
                  <a:pt x="2581290" y="554621"/>
                </a:lnTo>
                <a:lnTo>
                  <a:pt x="2551557" y="560628"/>
                </a:lnTo>
                <a:lnTo>
                  <a:pt x="1400301" y="560628"/>
                </a:lnTo>
                <a:lnTo>
                  <a:pt x="874140" y="560628"/>
                </a:lnTo>
                <a:lnTo>
                  <a:pt x="599820" y="560628"/>
                </a:lnTo>
                <a:lnTo>
                  <a:pt x="570087" y="554621"/>
                </a:lnTo>
                <a:lnTo>
                  <a:pt x="545782" y="538237"/>
                </a:lnTo>
                <a:lnTo>
                  <a:pt x="529383" y="513935"/>
                </a:lnTo>
                <a:lnTo>
                  <a:pt x="523366" y="484174"/>
                </a:lnTo>
                <a:lnTo>
                  <a:pt x="523366" y="293039"/>
                </a:lnTo>
                <a:lnTo>
                  <a:pt x="0" y="0"/>
                </a:lnTo>
                <a:lnTo>
                  <a:pt x="523366" y="178358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 txBox="1"/>
          <p:nvPr/>
        </p:nvSpPr>
        <p:spPr>
          <a:xfrm>
            <a:off x="9220878" y="6023593"/>
            <a:ext cx="2470573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1400" dirty="0">
                <a:latin typeface="Arial"/>
                <a:cs typeface="Arial"/>
              </a:rPr>
              <a:t>&gt; </a:t>
            </a:r>
            <a:r>
              <a:rPr sz="1400" spc="-7" dirty="0">
                <a:latin typeface="Arial"/>
                <a:cs typeface="Arial"/>
              </a:rPr>
              <a:t>Qu’est-ce </a:t>
            </a:r>
            <a:r>
              <a:rPr sz="1400" dirty="0">
                <a:latin typeface="Arial"/>
                <a:cs typeface="Arial"/>
              </a:rPr>
              <a:t>qui constituerait la  ou les cerise(s) sur le gâteau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5989" y="283294"/>
            <a:ext cx="701039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924357" y="2165265"/>
            <a:ext cx="2267711" cy="4005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007669" y="1154346"/>
            <a:ext cx="1265935" cy="2726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1391460" y="1400220"/>
            <a:ext cx="784351" cy="621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1371138" y="506815"/>
            <a:ext cx="73152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0972866" y="3173817"/>
            <a:ext cx="719667" cy="276860"/>
          </a:xfrm>
          <a:custGeom>
            <a:avLst/>
            <a:gdLst/>
            <a:ahLst/>
            <a:cxnLst/>
            <a:rect l="l" t="t" r="r" b="b"/>
            <a:pathLst>
              <a:path w="539750" h="207644">
                <a:moveTo>
                  <a:pt x="446150" y="64262"/>
                </a:moveTo>
                <a:lnTo>
                  <a:pt x="438911" y="65405"/>
                </a:lnTo>
                <a:lnTo>
                  <a:pt x="431546" y="66675"/>
                </a:lnTo>
                <a:lnTo>
                  <a:pt x="425576" y="67945"/>
                </a:lnTo>
                <a:lnTo>
                  <a:pt x="419480" y="72771"/>
                </a:lnTo>
                <a:lnTo>
                  <a:pt x="414654" y="75184"/>
                </a:lnTo>
                <a:lnTo>
                  <a:pt x="410972" y="80010"/>
                </a:lnTo>
                <a:lnTo>
                  <a:pt x="406146" y="88518"/>
                </a:lnTo>
                <a:lnTo>
                  <a:pt x="402463" y="99314"/>
                </a:lnTo>
                <a:lnTo>
                  <a:pt x="402463" y="116331"/>
                </a:lnTo>
                <a:lnTo>
                  <a:pt x="403732" y="121158"/>
                </a:lnTo>
                <a:lnTo>
                  <a:pt x="406146" y="125984"/>
                </a:lnTo>
                <a:lnTo>
                  <a:pt x="408558" y="130937"/>
                </a:lnTo>
                <a:lnTo>
                  <a:pt x="412242" y="135762"/>
                </a:lnTo>
                <a:lnTo>
                  <a:pt x="415798" y="139319"/>
                </a:lnTo>
                <a:lnTo>
                  <a:pt x="420624" y="141731"/>
                </a:lnTo>
                <a:lnTo>
                  <a:pt x="425576" y="144272"/>
                </a:lnTo>
                <a:lnTo>
                  <a:pt x="429132" y="145415"/>
                </a:lnTo>
                <a:lnTo>
                  <a:pt x="432816" y="145415"/>
                </a:lnTo>
                <a:lnTo>
                  <a:pt x="441325" y="143002"/>
                </a:lnTo>
                <a:lnTo>
                  <a:pt x="454659" y="136906"/>
                </a:lnTo>
                <a:lnTo>
                  <a:pt x="469138" y="132080"/>
                </a:lnTo>
                <a:lnTo>
                  <a:pt x="476503" y="127254"/>
                </a:lnTo>
                <a:lnTo>
                  <a:pt x="429132" y="127254"/>
                </a:lnTo>
                <a:lnTo>
                  <a:pt x="424306" y="124841"/>
                </a:lnTo>
                <a:lnTo>
                  <a:pt x="421894" y="121158"/>
                </a:lnTo>
                <a:lnTo>
                  <a:pt x="420624" y="117602"/>
                </a:lnTo>
                <a:lnTo>
                  <a:pt x="418210" y="110362"/>
                </a:lnTo>
                <a:lnTo>
                  <a:pt x="418210" y="102997"/>
                </a:lnTo>
                <a:lnTo>
                  <a:pt x="449833" y="78740"/>
                </a:lnTo>
                <a:lnTo>
                  <a:pt x="460628" y="77597"/>
                </a:lnTo>
                <a:lnTo>
                  <a:pt x="472821" y="77597"/>
                </a:lnTo>
                <a:lnTo>
                  <a:pt x="472821" y="73914"/>
                </a:lnTo>
                <a:lnTo>
                  <a:pt x="466725" y="70358"/>
                </a:lnTo>
                <a:lnTo>
                  <a:pt x="459485" y="67945"/>
                </a:lnTo>
                <a:lnTo>
                  <a:pt x="453390" y="65405"/>
                </a:lnTo>
                <a:lnTo>
                  <a:pt x="446150" y="64262"/>
                </a:lnTo>
                <a:close/>
              </a:path>
              <a:path w="539750" h="207644">
                <a:moveTo>
                  <a:pt x="473964" y="112775"/>
                </a:moveTo>
                <a:lnTo>
                  <a:pt x="469138" y="113918"/>
                </a:lnTo>
                <a:lnTo>
                  <a:pt x="460628" y="116331"/>
                </a:lnTo>
                <a:lnTo>
                  <a:pt x="443738" y="123571"/>
                </a:lnTo>
                <a:lnTo>
                  <a:pt x="438911" y="125984"/>
                </a:lnTo>
                <a:lnTo>
                  <a:pt x="433958" y="127254"/>
                </a:lnTo>
                <a:lnTo>
                  <a:pt x="476503" y="127254"/>
                </a:lnTo>
                <a:lnTo>
                  <a:pt x="481329" y="122428"/>
                </a:lnTo>
                <a:lnTo>
                  <a:pt x="482473" y="120015"/>
                </a:lnTo>
                <a:lnTo>
                  <a:pt x="481329" y="117602"/>
                </a:lnTo>
                <a:lnTo>
                  <a:pt x="480059" y="115189"/>
                </a:lnTo>
                <a:lnTo>
                  <a:pt x="477647" y="113918"/>
                </a:lnTo>
                <a:lnTo>
                  <a:pt x="473964" y="112775"/>
                </a:lnTo>
                <a:close/>
              </a:path>
              <a:path w="539750" h="207644">
                <a:moveTo>
                  <a:pt x="512825" y="14605"/>
                </a:moveTo>
                <a:lnTo>
                  <a:pt x="492251" y="14605"/>
                </a:lnTo>
                <a:lnTo>
                  <a:pt x="494665" y="15748"/>
                </a:lnTo>
                <a:lnTo>
                  <a:pt x="495807" y="17018"/>
                </a:lnTo>
                <a:lnTo>
                  <a:pt x="494665" y="19431"/>
                </a:lnTo>
                <a:lnTo>
                  <a:pt x="493395" y="21843"/>
                </a:lnTo>
                <a:lnTo>
                  <a:pt x="487299" y="29083"/>
                </a:lnTo>
                <a:lnTo>
                  <a:pt x="466725" y="57023"/>
                </a:lnTo>
                <a:lnTo>
                  <a:pt x="466725" y="59436"/>
                </a:lnTo>
                <a:lnTo>
                  <a:pt x="465581" y="61849"/>
                </a:lnTo>
                <a:lnTo>
                  <a:pt x="466725" y="65405"/>
                </a:lnTo>
                <a:lnTo>
                  <a:pt x="470407" y="67945"/>
                </a:lnTo>
                <a:lnTo>
                  <a:pt x="473964" y="69087"/>
                </a:lnTo>
                <a:lnTo>
                  <a:pt x="489711" y="69087"/>
                </a:lnTo>
                <a:lnTo>
                  <a:pt x="529717" y="61849"/>
                </a:lnTo>
                <a:lnTo>
                  <a:pt x="539496" y="54483"/>
                </a:lnTo>
                <a:lnTo>
                  <a:pt x="539496" y="53340"/>
                </a:lnTo>
                <a:lnTo>
                  <a:pt x="489711" y="53340"/>
                </a:lnTo>
                <a:lnTo>
                  <a:pt x="504317" y="33909"/>
                </a:lnTo>
                <a:lnTo>
                  <a:pt x="507873" y="27940"/>
                </a:lnTo>
                <a:lnTo>
                  <a:pt x="511555" y="23114"/>
                </a:lnTo>
                <a:lnTo>
                  <a:pt x="512825" y="15748"/>
                </a:lnTo>
                <a:lnTo>
                  <a:pt x="512825" y="14605"/>
                </a:lnTo>
                <a:close/>
              </a:path>
              <a:path w="539750" h="207644">
                <a:moveTo>
                  <a:pt x="533400" y="46100"/>
                </a:moveTo>
                <a:lnTo>
                  <a:pt x="527303" y="47243"/>
                </a:lnTo>
                <a:lnTo>
                  <a:pt x="521334" y="48514"/>
                </a:lnTo>
                <a:lnTo>
                  <a:pt x="507873" y="50927"/>
                </a:lnTo>
                <a:lnTo>
                  <a:pt x="489711" y="53340"/>
                </a:lnTo>
                <a:lnTo>
                  <a:pt x="539496" y="53340"/>
                </a:lnTo>
                <a:lnTo>
                  <a:pt x="539496" y="50927"/>
                </a:lnTo>
                <a:lnTo>
                  <a:pt x="538226" y="48514"/>
                </a:lnTo>
                <a:lnTo>
                  <a:pt x="535813" y="47243"/>
                </a:lnTo>
                <a:lnTo>
                  <a:pt x="533400" y="46100"/>
                </a:lnTo>
                <a:close/>
              </a:path>
              <a:path w="539750" h="207644">
                <a:moveTo>
                  <a:pt x="469138" y="7239"/>
                </a:moveTo>
                <a:lnTo>
                  <a:pt x="465581" y="7239"/>
                </a:lnTo>
                <a:lnTo>
                  <a:pt x="463042" y="9652"/>
                </a:lnTo>
                <a:lnTo>
                  <a:pt x="461899" y="10922"/>
                </a:lnTo>
                <a:lnTo>
                  <a:pt x="461899" y="14605"/>
                </a:lnTo>
                <a:lnTo>
                  <a:pt x="463042" y="18161"/>
                </a:lnTo>
                <a:lnTo>
                  <a:pt x="464311" y="19431"/>
                </a:lnTo>
                <a:lnTo>
                  <a:pt x="466725" y="20574"/>
                </a:lnTo>
                <a:lnTo>
                  <a:pt x="473964" y="20574"/>
                </a:lnTo>
                <a:lnTo>
                  <a:pt x="486155" y="15748"/>
                </a:lnTo>
                <a:lnTo>
                  <a:pt x="492251" y="14605"/>
                </a:lnTo>
                <a:lnTo>
                  <a:pt x="512825" y="14605"/>
                </a:lnTo>
                <a:lnTo>
                  <a:pt x="512825" y="13335"/>
                </a:lnTo>
                <a:lnTo>
                  <a:pt x="511555" y="9652"/>
                </a:lnTo>
                <a:lnTo>
                  <a:pt x="510372" y="8509"/>
                </a:lnTo>
                <a:lnTo>
                  <a:pt x="471550" y="8509"/>
                </a:lnTo>
                <a:lnTo>
                  <a:pt x="469138" y="7239"/>
                </a:lnTo>
                <a:close/>
              </a:path>
              <a:path w="539750" h="207644">
                <a:moveTo>
                  <a:pt x="492251" y="0"/>
                </a:moveTo>
                <a:lnTo>
                  <a:pt x="486155" y="0"/>
                </a:lnTo>
                <a:lnTo>
                  <a:pt x="480059" y="2412"/>
                </a:lnTo>
                <a:lnTo>
                  <a:pt x="475233" y="4825"/>
                </a:lnTo>
                <a:lnTo>
                  <a:pt x="471550" y="7239"/>
                </a:lnTo>
                <a:lnTo>
                  <a:pt x="471550" y="8509"/>
                </a:lnTo>
                <a:lnTo>
                  <a:pt x="510372" y="8509"/>
                </a:lnTo>
                <a:lnTo>
                  <a:pt x="507873" y="6096"/>
                </a:lnTo>
                <a:lnTo>
                  <a:pt x="503047" y="2412"/>
                </a:lnTo>
                <a:lnTo>
                  <a:pt x="498221" y="1270"/>
                </a:lnTo>
                <a:lnTo>
                  <a:pt x="492251" y="0"/>
                </a:lnTo>
                <a:close/>
              </a:path>
              <a:path w="539750" h="207644">
                <a:moveTo>
                  <a:pt x="218185" y="92075"/>
                </a:moveTo>
                <a:lnTo>
                  <a:pt x="203707" y="95758"/>
                </a:lnTo>
                <a:lnTo>
                  <a:pt x="184276" y="98171"/>
                </a:lnTo>
                <a:lnTo>
                  <a:pt x="164846" y="102997"/>
                </a:lnTo>
                <a:lnTo>
                  <a:pt x="163702" y="104267"/>
                </a:lnTo>
                <a:lnTo>
                  <a:pt x="161290" y="106680"/>
                </a:lnTo>
                <a:lnTo>
                  <a:pt x="161290" y="112775"/>
                </a:lnTo>
                <a:lnTo>
                  <a:pt x="162432" y="115189"/>
                </a:lnTo>
                <a:lnTo>
                  <a:pt x="164846" y="116331"/>
                </a:lnTo>
                <a:lnTo>
                  <a:pt x="167258" y="116331"/>
                </a:lnTo>
                <a:lnTo>
                  <a:pt x="219455" y="110362"/>
                </a:lnTo>
                <a:lnTo>
                  <a:pt x="232791" y="102997"/>
                </a:lnTo>
                <a:lnTo>
                  <a:pt x="232791" y="98171"/>
                </a:lnTo>
                <a:lnTo>
                  <a:pt x="231521" y="95758"/>
                </a:lnTo>
                <a:lnTo>
                  <a:pt x="227965" y="94487"/>
                </a:lnTo>
                <a:lnTo>
                  <a:pt x="225551" y="93345"/>
                </a:lnTo>
                <a:lnTo>
                  <a:pt x="218185" y="92075"/>
                </a:lnTo>
                <a:close/>
              </a:path>
              <a:path w="539750" h="207644">
                <a:moveTo>
                  <a:pt x="229107" y="138175"/>
                </a:moveTo>
                <a:lnTo>
                  <a:pt x="224281" y="138175"/>
                </a:lnTo>
                <a:lnTo>
                  <a:pt x="209803" y="141731"/>
                </a:lnTo>
                <a:lnTo>
                  <a:pt x="180594" y="146685"/>
                </a:lnTo>
                <a:lnTo>
                  <a:pt x="167258" y="150241"/>
                </a:lnTo>
                <a:lnTo>
                  <a:pt x="164846" y="152654"/>
                </a:lnTo>
                <a:lnTo>
                  <a:pt x="163702" y="155194"/>
                </a:lnTo>
                <a:lnTo>
                  <a:pt x="163702" y="158750"/>
                </a:lnTo>
                <a:lnTo>
                  <a:pt x="167258" y="160020"/>
                </a:lnTo>
                <a:lnTo>
                  <a:pt x="174625" y="161162"/>
                </a:lnTo>
                <a:lnTo>
                  <a:pt x="197611" y="161162"/>
                </a:lnTo>
                <a:lnTo>
                  <a:pt x="213359" y="157606"/>
                </a:lnTo>
                <a:lnTo>
                  <a:pt x="227965" y="153924"/>
                </a:lnTo>
                <a:lnTo>
                  <a:pt x="230377" y="152654"/>
                </a:lnTo>
                <a:lnTo>
                  <a:pt x="232791" y="151511"/>
                </a:lnTo>
                <a:lnTo>
                  <a:pt x="233933" y="149098"/>
                </a:lnTo>
                <a:lnTo>
                  <a:pt x="235203" y="146685"/>
                </a:lnTo>
                <a:lnTo>
                  <a:pt x="233933" y="141731"/>
                </a:lnTo>
                <a:lnTo>
                  <a:pt x="231521" y="139319"/>
                </a:lnTo>
                <a:lnTo>
                  <a:pt x="229107" y="138175"/>
                </a:lnTo>
                <a:close/>
              </a:path>
              <a:path w="539750" h="207644">
                <a:moveTo>
                  <a:pt x="294640" y="83693"/>
                </a:moveTo>
                <a:lnTo>
                  <a:pt x="293370" y="83693"/>
                </a:lnTo>
                <a:lnTo>
                  <a:pt x="290956" y="84836"/>
                </a:lnTo>
                <a:lnTo>
                  <a:pt x="288544" y="90931"/>
                </a:lnTo>
                <a:lnTo>
                  <a:pt x="286130" y="96900"/>
                </a:lnTo>
                <a:lnTo>
                  <a:pt x="283718" y="122428"/>
                </a:lnTo>
                <a:lnTo>
                  <a:pt x="284860" y="134493"/>
                </a:lnTo>
                <a:lnTo>
                  <a:pt x="287274" y="146685"/>
                </a:lnTo>
                <a:lnTo>
                  <a:pt x="289814" y="158750"/>
                </a:lnTo>
                <a:lnTo>
                  <a:pt x="290956" y="161162"/>
                </a:lnTo>
                <a:lnTo>
                  <a:pt x="293370" y="163575"/>
                </a:lnTo>
                <a:lnTo>
                  <a:pt x="295782" y="164846"/>
                </a:lnTo>
                <a:lnTo>
                  <a:pt x="299466" y="163575"/>
                </a:lnTo>
                <a:lnTo>
                  <a:pt x="301878" y="162433"/>
                </a:lnTo>
                <a:lnTo>
                  <a:pt x="304292" y="161162"/>
                </a:lnTo>
                <a:lnTo>
                  <a:pt x="305561" y="157606"/>
                </a:lnTo>
                <a:lnTo>
                  <a:pt x="304292" y="153924"/>
                </a:lnTo>
                <a:lnTo>
                  <a:pt x="301878" y="138175"/>
                </a:lnTo>
                <a:lnTo>
                  <a:pt x="300608" y="121158"/>
                </a:lnTo>
                <a:lnTo>
                  <a:pt x="301878" y="110362"/>
                </a:lnTo>
                <a:lnTo>
                  <a:pt x="304292" y="102997"/>
                </a:lnTo>
                <a:lnTo>
                  <a:pt x="316483" y="93345"/>
                </a:lnTo>
                <a:lnTo>
                  <a:pt x="323723" y="92075"/>
                </a:lnTo>
                <a:lnTo>
                  <a:pt x="352030" y="92075"/>
                </a:lnTo>
                <a:lnTo>
                  <a:pt x="352805" y="90931"/>
                </a:lnTo>
                <a:lnTo>
                  <a:pt x="355135" y="88518"/>
                </a:lnTo>
                <a:lnTo>
                  <a:pt x="297052" y="88518"/>
                </a:lnTo>
                <a:lnTo>
                  <a:pt x="295782" y="84836"/>
                </a:lnTo>
                <a:lnTo>
                  <a:pt x="294640" y="83693"/>
                </a:lnTo>
                <a:close/>
              </a:path>
              <a:path w="539750" h="207644">
                <a:moveTo>
                  <a:pt x="384301" y="84836"/>
                </a:moveTo>
                <a:lnTo>
                  <a:pt x="366141" y="84836"/>
                </a:lnTo>
                <a:lnTo>
                  <a:pt x="367283" y="87249"/>
                </a:lnTo>
                <a:lnTo>
                  <a:pt x="367283" y="94487"/>
                </a:lnTo>
                <a:lnTo>
                  <a:pt x="369824" y="113918"/>
                </a:lnTo>
                <a:lnTo>
                  <a:pt x="373379" y="133350"/>
                </a:lnTo>
                <a:lnTo>
                  <a:pt x="375793" y="140589"/>
                </a:lnTo>
                <a:lnTo>
                  <a:pt x="378205" y="149098"/>
                </a:lnTo>
                <a:lnTo>
                  <a:pt x="381889" y="156337"/>
                </a:lnTo>
                <a:lnTo>
                  <a:pt x="384301" y="158750"/>
                </a:lnTo>
                <a:lnTo>
                  <a:pt x="387984" y="160020"/>
                </a:lnTo>
                <a:lnTo>
                  <a:pt x="391541" y="160020"/>
                </a:lnTo>
                <a:lnTo>
                  <a:pt x="393953" y="158750"/>
                </a:lnTo>
                <a:lnTo>
                  <a:pt x="396494" y="157606"/>
                </a:lnTo>
                <a:lnTo>
                  <a:pt x="397636" y="155194"/>
                </a:lnTo>
                <a:lnTo>
                  <a:pt x="398906" y="151511"/>
                </a:lnTo>
                <a:lnTo>
                  <a:pt x="396494" y="147828"/>
                </a:lnTo>
                <a:lnTo>
                  <a:pt x="393953" y="145415"/>
                </a:lnTo>
                <a:lnTo>
                  <a:pt x="392810" y="140589"/>
                </a:lnTo>
                <a:lnTo>
                  <a:pt x="390398" y="134493"/>
                </a:lnTo>
                <a:lnTo>
                  <a:pt x="389127" y="124841"/>
                </a:lnTo>
                <a:lnTo>
                  <a:pt x="385572" y="110362"/>
                </a:lnTo>
                <a:lnTo>
                  <a:pt x="384301" y="94487"/>
                </a:lnTo>
                <a:lnTo>
                  <a:pt x="384301" y="84836"/>
                </a:lnTo>
                <a:close/>
              </a:path>
              <a:path w="539750" h="207644">
                <a:moveTo>
                  <a:pt x="352030" y="92075"/>
                </a:moveTo>
                <a:lnTo>
                  <a:pt x="323723" y="92075"/>
                </a:lnTo>
                <a:lnTo>
                  <a:pt x="326135" y="134493"/>
                </a:lnTo>
                <a:lnTo>
                  <a:pt x="327278" y="136906"/>
                </a:lnTo>
                <a:lnTo>
                  <a:pt x="328549" y="139319"/>
                </a:lnTo>
                <a:lnTo>
                  <a:pt x="330961" y="141731"/>
                </a:lnTo>
                <a:lnTo>
                  <a:pt x="334645" y="141731"/>
                </a:lnTo>
                <a:lnTo>
                  <a:pt x="337057" y="143002"/>
                </a:lnTo>
                <a:lnTo>
                  <a:pt x="339471" y="141731"/>
                </a:lnTo>
                <a:lnTo>
                  <a:pt x="340614" y="139319"/>
                </a:lnTo>
                <a:lnTo>
                  <a:pt x="341883" y="136906"/>
                </a:lnTo>
                <a:lnTo>
                  <a:pt x="345567" y="117602"/>
                </a:lnTo>
                <a:lnTo>
                  <a:pt x="349123" y="99314"/>
                </a:lnTo>
                <a:lnTo>
                  <a:pt x="350393" y="94487"/>
                </a:lnTo>
                <a:lnTo>
                  <a:pt x="352030" y="92075"/>
                </a:lnTo>
                <a:close/>
              </a:path>
              <a:path w="539750" h="207644">
                <a:moveTo>
                  <a:pt x="328549" y="76327"/>
                </a:moveTo>
                <a:lnTo>
                  <a:pt x="317626" y="76327"/>
                </a:lnTo>
                <a:lnTo>
                  <a:pt x="313944" y="77597"/>
                </a:lnTo>
                <a:lnTo>
                  <a:pt x="304292" y="82423"/>
                </a:lnTo>
                <a:lnTo>
                  <a:pt x="297052" y="88518"/>
                </a:lnTo>
                <a:lnTo>
                  <a:pt x="355135" y="88518"/>
                </a:lnTo>
                <a:lnTo>
                  <a:pt x="356361" y="87249"/>
                </a:lnTo>
                <a:lnTo>
                  <a:pt x="360045" y="84836"/>
                </a:lnTo>
                <a:lnTo>
                  <a:pt x="384301" y="84836"/>
                </a:lnTo>
                <a:lnTo>
                  <a:pt x="384301" y="83693"/>
                </a:lnTo>
                <a:lnTo>
                  <a:pt x="383976" y="82423"/>
                </a:lnTo>
                <a:lnTo>
                  <a:pt x="338200" y="82423"/>
                </a:lnTo>
                <a:lnTo>
                  <a:pt x="337057" y="78740"/>
                </a:lnTo>
                <a:lnTo>
                  <a:pt x="333375" y="77597"/>
                </a:lnTo>
                <a:lnTo>
                  <a:pt x="328549" y="76327"/>
                </a:lnTo>
                <a:close/>
              </a:path>
              <a:path w="539750" h="207644">
                <a:moveTo>
                  <a:pt x="366141" y="67945"/>
                </a:moveTo>
                <a:lnTo>
                  <a:pt x="356361" y="69087"/>
                </a:lnTo>
                <a:lnTo>
                  <a:pt x="349123" y="71500"/>
                </a:lnTo>
                <a:lnTo>
                  <a:pt x="343153" y="76327"/>
                </a:lnTo>
                <a:lnTo>
                  <a:pt x="338200" y="82423"/>
                </a:lnTo>
                <a:lnTo>
                  <a:pt x="383976" y="82423"/>
                </a:lnTo>
                <a:lnTo>
                  <a:pt x="366141" y="67945"/>
                </a:lnTo>
                <a:close/>
              </a:path>
              <a:path w="539750" h="207644">
                <a:moveTo>
                  <a:pt x="39684" y="204850"/>
                </a:moveTo>
                <a:lnTo>
                  <a:pt x="17018" y="204850"/>
                </a:lnTo>
                <a:lnTo>
                  <a:pt x="20574" y="205994"/>
                </a:lnTo>
                <a:lnTo>
                  <a:pt x="27940" y="207264"/>
                </a:lnTo>
                <a:lnTo>
                  <a:pt x="33908" y="205994"/>
                </a:lnTo>
                <a:lnTo>
                  <a:pt x="39684" y="204850"/>
                </a:lnTo>
                <a:close/>
              </a:path>
              <a:path w="539750" h="207644">
                <a:moveTo>
                  <a:pt x="71500" y="42418"/>
                </a:moveTo>
                <a:lnTo>
                  <a:pt x="58166" y="42418"/>
                </a:lnTo>
                <a:lnTo>
                  <a:pt x="50926" y="44831"/>
                </a:lnTo>
                <a:lnTo>
                  <a:pt x="25526" y="49656"/>
                </a:lnTo>
                <a:lnTo>
                  <a:pt x="12192" y="54483"/>
                </a:lnTo>
                <a:lnTo>
                  <a:pt x="6096" y="57023"/>
                </a:lnTo>
                <a:lnTo>
                  <a:pt x="1270" y="60579"/>
                </a:lnTo>
                <a:lnTo>
                  <a:pt x="0" y="62992"/>
                </a:lnTo>
                <a:lnTo>
                  <a:pt x="0" y="65405"/>
                </a:lnTo>
                <a:lnTo>
                  <a:pt x="1270" y="66675"/>
                </a:lnTo>
                <a:lnTo>
                  <a:pt x="3682" y="67945"/>
                </a:lnTo>
                <a:lnTo>
                  <a:pt x="2413" y="77597"/>
                </a:lnTo>
                <a:lnTo>
                  <a:pt x="2494" y="124841"/>
                </a:lnTo>
                <a:lnTo>
                  <a:pt x="4952" y="197612"/>
                </a:lnTo>
                <a:lnTo>
                  <a:pt x="13334" y="205994"/>
                </a:lnTo>
                <a:lnTo>
                  <a:pt x="17018" y="204850"/>
                </a:lnTo>
                <a:lnTo>
                  <a:pt x="39684" y="204850"/>
                </a:lnTo>
                <a:lnTo>
                  <a:pt x="46100" y="203581"/>
                </a:lnTo>
                <a:lnTo>
                  <a:pt x="86105" y="196342"/>
                </a:lnTo>
                <a:lnTo>
                  <a:pt x="90931" y="195072"/>
                </a:lnTo>
                <a:lnTo>
                  <a:pt x="95757" y="192659"/>
                </a:lnTo>
                <a:lnTo>
                  <a:pt x="96329" y="191516"/>
                </a:lnTo>
                <a:lnTo>
                  <a:pt x="23114" y="191516"/>
                </a:lnTo>
                <a:lnTo>
                  <a:pt x="20574" y="135762"/>
                </a:lnTo>
                <a:lnTo>
                  <a:pt x="27940" y="135762"/>
                </a:lnTo>
                <a:lnTo>
                  <a:pt x="33908" y="134493"/>
                </a:lnTo>
                <a:lnTo>
                  <a:pt x="47244" y="130937"/>
                </a:lnTo>
                <a:lnTo>
                  <a:pt x="81279" y="123571"/>
                </a:lnTo>
                <a:lnTo>
                  <a:pt x="88519" y="123571"/>
                </a:lnTo>
                <a:lnTo>
                  <a:pt x="90931" y="122428"/>
                </a:lnTo>
                <a:lnTo>
                  <a:pt x="92201" y="121158"/>
                </a:lnTo>
                <a:lnTo>
                  <a:pt x="92977" y="120015"/>
                </a:lnTo>
                <a:lnTo>
                  <a:pt x="20574" y="120015"/>
                </a:lnTo>
                <a:lnTo>
                  <a:pt x="19430" y="92075"/>
                </a:lnTo>
                <a:lnTo>
                  <a:pt x="19430" y="81153"/>
                </a:lnTo>
                <a:lnTo>
                  <a:pt x="18160" y="69087"/>
                </a:lnTo>
                <a:lnTo>
                  <a:pt x="35178" y="65405"/>
                </a:lnTo>
                <a:lnTo>
                  <a:pt x="53340" y="60579"/>
                </a:lnTo>
                <a:lnTo>
                  <a:pt x="59435" y="59436"/>
                </a:lnTo>
                <a:lnTo>
                  <a:pt x="89535" y="59436"/>
                </a:lnTo>
                <a:lnTo>
                  <a:pt x="99441" y="54483"/>
                </a:lnTo>
                <a:lnTo>
                  <a:pt x="101853" y="53340"/>
                </a:lnTo>
                <a:lnTo>
                  <a:pt x="103124" y="52070"/>
                </a:lnTo>
                <a:lnTo>
                  <a:pt x="104267" y="47243"/>
                </a:lnTo>
                <a:lnTo>
                  <a:pt x="103695" y="44831"/>
                </a:lnTo>
                <a:lnTo>
                  <a:pt x="78867" y="44831"/>
                </a:lnTo>
                <a:lnTo>
                  <a:pt x="71500" y="42418"/>
                </a:lnTo>
                <a:close/>
              </a:path>
              <a:path w="539750" h="207644">
                <a:moveTo>
                  <a:pt x="88519" y="178181"/>
                </a:moveTo>
                <a:lnTo>
                  <a:pt x="83693" y="178181"/>
                </a:lnTo>
                <a:lnTo>
                  <a:pt x="78867" y="179324"/>
                </a:lnTo>
                <a:lnTo>
                  <a:pt x="67945" y="181737"/>
                </a:lnTo>
                <a:lnTo>
                  <a:pt x="58166" y="184150"/>
                </a:lnTo>
                <a:lnTo>
                  <a:pt x="33908" y="189103"/>
                </a:lnTo>
                <a:lnTo>
                  <a:pt x="23114" y="191516"/>
                </a:lnTo>
                <a:lnTo>
                  <a:pt x="96329" y="191516"/>
                </a:lnTo>
                <a:lnTo>
                  <a:pt x="98171" y="187833"/>
                </a:lnTo>
                <a:lnTo>
                  <a:pt x="98171" y="184150"/>
                </a:lnTo>
                <a:lnTo>
                  <a:pt x="97027" y="181737"/>
                </a:lnTo>
                <a:lnTo>
                  <a:pt x="93345" y="179324"/>
                </a:lnTo>
                <a:lnTo>
                  <a:pt x="88519" y="178181"/>
                </a:lnTo>
                <a:close/>
              </a:path>
              <a:path w="539750" h="207644">
                <a:moveTo>
                  <a:pt x="88519" y="123571"/>
                </a:moveTo>
                <a:lnTo>
                  <a:pt x="81279" y="123571"/>
                </a:lnTo>
                <a:lnTo>
                  <a:pt x="82423" y="124841"/>
                </a:lnTo>
                <a:lnTo>
                  <a:pt x="86105" y="124841"/>
                </a:lnTo>
                <a:lnTo>
                  <a:pt x="88519" y="123571"/>
                </a:lnTo>
                <a:close/>
              </a:path>
              <a:path w="539750" h="207644">
                <a:moveTo>
                  <a:pt x="89661" y="104267"/>
                </a:moveTo>
                <a:lnTo>
                  <a:pt x="83693" y="104267"/>
                </a:lnTo>
                <a:lnTo>
                  <a:pt x="47244" y="113918"/>
                </a:lnTo>
                <a:lnTo>
                  <a:pt x="33908" y="116331"/>
                </a:lnTo>
                <a:lnTo>
                  <a:pt x="26670" y="118745"/>
                </a:lnTo>
                <a:lnTo>
                  <a:pt x="20574" y="120015"/>
                </a:lnTo>
                <a:lnTo>
                  <a:pt x="92977" y="120015"/>
                </a:lnTo>
                <a:lnTo>
                  <a:pt x="94615" y="117602"/>
                </a:lnTo>
                <a:lnTo>
                  <a:pt x="95757" y="115189"/>
                </a:lnTo>
                <a:lnTo>
                  <a:pt x="95757" y="112775"/>
                </a:lnTo>
                <a:lnTo>
                  <a:pt x="94615" y="110362"/>
                </a:lnTo>
                <a:lnTo>
                  <a:pt x="93345" y="107823"/>
                </a:lnTo>
                <a:lnTo>
                  <a:pt x="89661" y="104267"/>
                </a:lnTo>
                <a:close/>
              </a:path>
              <a:path w="539750" h="207644">
                <a:moveTo>
                  <a:pt x="89535" y="59436"/>
                </a:moveTo>
                <a:lnTo>
                  <a:pt x="67945" y="59436"/>
                </a:lnTo>
                <a:lnTo>
                  <a:pt x="71500" y="61849"/>
                </a:lnTo>
                <a:lnTo>
                  <a:pt x="73914" y="62992"/>
                </a:lnTo>
                <a:lnTo>
                  <a:pt x="76453" y="64262"/>
                </a:lnTo>
                <a:lnTo>
                  <a:pt x="80009" y="64262"/>
                </a:lnTo>
                <a:lnTo>
                  <a:pt x="82423" y="62992"/>
                </a:lnTo>
                <a:lnTo>
                  <a:pt x="89535" y="59436"/>
                </a:lnTo>
                <a:close/>
              </a:path>
              <a:path w="539750" h="207644">
                <a:moveTo>
                  <a:pt x="94615" y="37592"/>
                </a:moveTo>
                <a:lnTo>
                  <a:pt x="89661" y="37592"/>
                </a:lnTo>
                <a:lnTo>
                  <a:pt x="84835" y="38735"/>
                </a:lnTo>
                <a:lnTo>
                  <a:pt x="80009" y="42418"/>
                </a:lnTo>
                <a:lnTo>
                  <a:pt x="78867" y="44831"/>
                </a:lnTo>
                <a:lnTo>
                  <a:pt x="103695" y="44831"/>
                </a:lnTo>
                <a:lnTo>
                  <a:pt x="103124" y="42418"/>
                </a:lnTo>
                <a:lnTo>
                  <a:pt x="101853" y="41275"/>
                </a:lnTo>
                <a:lnTo>
                  <a:pt x="99441" y="38735"/>
                </a:lnTo>
                <a:lnTo>
                  <a:pt x="94615" y="37592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9991409" y="5472298"/>
            <a:ext cx="1400048" cy="1667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0631493" y="5251483"/>
            <a:ext cx="603503" cy="63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1273602" y="4642953"/>
            <a:ext cx="463973" cy="329353"/>
          </a:xfrm>
          <a:custGeom>
            <a:avLst/>
            <a:gdLst/>
            <a:ahLst/>
            <a:cxnLst/>
            <a:rect l="l" t="t" r="r" b="b"/>
            <a:pathLst>
              <a:path w="347979" h="247014">
                <a:moveTo>
                  <a:pt x="46595" y="19431"/>
                </a:moveTo>
                <a:lnTo>
                  <a:pt x="34036" y="19431"/>
                </a:lnTo>
                <a:lnTo>
                  <a:pt x="32766" y="20701"/>
                </a:lnTo>
                <a:lnTo>
                  <a:pt x="32766" y="35306"/>
                </a:lnTo>
                <a:lnTo>
                  <a:pt x="36449" y="48641"/>
                </a:lnTo>
                <a:lnTo>
                  <a:pt x="44957" y="87503"/>
                </a:lnTo>
                <a:lnTo>
                  <a:pt x="76580" y="240792"/>
                </a:lnTo>
                <a:lnTo>
                  <a:pt x="77724" y="243205"/>
                </a:lnTo>
                <a:lnTo>
                  <a:pt x="80264" y="245618"/>
                </a:lnTo>
                <a:lnTo>
                  <a:pt x="82676" y="246888"/>
                </a:lnTo>
                <a:lnTo>
                  <a:pt x="88646" y="246888"/>
                </a:lnTo>
                <a:lnTo>
                  <a:pt x="91186" y="245618"/>
                </a:lnTo>
                <a:lnTo>
                  <a:pt x="93599" y="243205"/>
                </a:lnTo>
                <a:lnTo>
                  <a:pt x="94742" y="240792"/>
                </a:lnTo>
                <a:lnTo>
                  <a:pt x="108720" y="204343"/>
                </a:lnTo>
                <a:lnTo>
                  <a:pt x="88646" y="204343"/>
                </a:lnTo>
                <a:lnTo>
                  <a:pt x="70484" y="122809"/>
                </a:lnTo>
                <a:lnTo>
                  <a:pt x="57150" y="65659"/>
                </a:lnTo>
                <a:lnTo>
                  <a:pt x="51053" y="40132"/>
                </a:lnTo>
                <a:lnTo>
                  <a:pt x="48641" y="27940"/>
                </a:lnTo>
                <a:lnTo>
                  <a:pt x="47371" y="21844"/>
                </a:lnTo>
                <a:lnTo>
                  <a:pt x="46595" y="19431"/>
                </a:lnTo>
                <a:close/>
              </a:path>
              <a:path w="347979" h="247014">
                <a:moveTo>
                  <a:pt x="293129" y="208026"/>
                </a:moveTo>
                <a:lnTo>
                  <a:pt x="217424" y="208026"/>
                </a:lnTo>
                <a:lnTo>
                  <a:pt x="266065" y="210439"/>
                </a:lnTo>
                <a:lnTo>
                  <a:pt x="278256" y="212852"/>
                </a:lnTo>
                <a:lnTo>
                  <a:pt x="283082" y="212852"/>
                </a:lnTo>
                <a:lnTo>
                  <a:pt x="289178" y="211582"/>
                </a:lnTo>
                <a:lnTo>
                  <a:pt x="292734" y="209169"/>
                </a:lnTo>
                <a:lnTo>
                  <a:pt x="293129" y="208026"/>
                </a:lnTo>
                <a:close/>
              </a:path>
              <a:path w="347979" h="247014">
                <a:moveTo>
                  <a:pt x="278527" y="75438"/>
                </a:moveTo>
                <a:lnTo>
                  <a:pt x="247903" y="75438"/>
                </a:lnTo>
                <a:lnTo>
                  <a:pt x="253873" y="76581"/>
                </a:lnTo>
                <a:lnTo>
                  <a:pt x="259969" y="78994"/>
                </a:lnTo>
                <a:lnTo>
                  <a:pt x="262381" y="81534"/>
                </a:lnTo>
                <a:lnTo>
                  <a:pt x="263651" y="83947"/>
                </a:lnTo>
                <a:lnTo>
                  <a:pt x="264795" y="87503"/>
                </a:lnTo>
                <a:lnTo>
                  <a:pt x="264795" y="91186"/>
                </a:lnTo>
                <a:lnTo>
                  <a:pt x="263651" y="96139"/>
                </a:lnTo>
                <a:lnTo>
                  <a:pt x="261239" y="100965"/>
                </a:lnTo>
                <a:lnTo>
                  <a:pt x="253873" y="110617"/>
                </a:lnTo>
                <a:lnTo>
                  <a:pt x="238125" y="132588"/>
                </a:lnTo>
                <a:lnTo>
                  <a:pt x="222376" y="153289"/>
                </a:lnTo>
                <a:lnTo>
                  <a:pt x="188341" y="194564"/>
                </a:lnTo>
                <a:lnTo>
                  <a:pt x="185927" y="199390"/>
                </a:lnTo>
                <a:lnTo>
                  <a:pt x="187071" y="204343"/>
                </a:lnTo>
                <a:lnTo>
                  <a:pt x="188341" y="206756"/>
                </a:lnTo>
                <a:lnTo>
                  <a:pt x="189483" y="208026"/>
                </a:lnTo>
                <a:lnTo>
                  <a:pt x="191897" y="209169"/>
                </a:lnTo>
                <a:lnTo>
                  <a:pt x="194437" y="209169"/>
                </a:lnTo>
                <a:lnTo>
                  <a:pt x="217424" y="208026"/>
                </a:lnTo>
                <a:lnTo>
                  <a:pt x="293129" y="208026"/>
                </a:lnTo>
                <a:lnTo>
                  <a:pt x="294004" y="205486"/>
                </a:lnTo>
                <a:lnTo>
                  <a:pt x="294004" y="201930"/>
                </a:lnTo>
                <a:lnTo>
                  <a:pt x="245364" y="190881"/>
                </a:lnTo>
                <a:lnTo>
                  <a:pt x="213868" y="190881"/>
                </a:lnTo>
                <a:lnTo>
                  <a:pt x="250317" y="144653"/>
                </a:lnTo>
                <a:lnTo>
                  <a:pt x="274574" y="111887"/>
                </a:lnTo>
                <a:lnTo>
                  <a:pt x="281813" y="89916"/>
                </a:lnTo>
                <a:lnTo>
                  <a:pt x="281813" y="82677"/>
                </a:lnTo>
                <a:lnTo>
                  <a:pt x="279400" y="76581"/>
                </a:lnTo>
                <a:lnTo>
                  <a:pt x="278527" y="75438"/>
                </a:lnTo>
                <a:close/>
              </a:path>
              <a:path w="347979" h="247014">
                <a:moveTo>
                  <a:pt x="258825" y="9652"/>
                </a:moveTo>
                <a:lnTo>
                  <a:pt x="212598" y="10922"/>
                </a:lnTo>
                <a:lnTo>
                  <a:pt x="166497" y="13335"/>
                </a:lnTo>
                <a:lnTo>
                  <a:pt x="159130" y="18288"/>
                </a:lnTo>
                <a:lnTo>
                  <a:pt x="156718" y="20701"/>
                </a:lnTo>
                <a:lnTo>
                  <a:pt x="88646" y="204343"/>
                </a:lnTo>
                <a:lnTo>
                  <a:pt x="108720" y="204343"/>
                </a:lnTo>
                <a:lnTo>
                  <a:pt x="134874" y="136144"/>
                </a:lnTo>
                <a:lnTo>
                  <a:pt x="173736" y="32766"/>
                </a:lnTo>
                <a:lnTo>
                  <a:pt x="213868" y="30353"/>
                </a:lnTo>
                <a:lnTo>
                  <a:pt x="253873" y="29210"/>
                </a:lnTo>
                <a:lnTo>
                  <a:pt x="346201" y="29210"/>
                </a:lnTo>
                <a:lnTo>
                  <a:pt x="347472" y="26797"/>
                </a:lnTo>
                <a:lnTo>
                  <a:pt x="347472" y="24384"/>
                </a:lnTo>
                <a:lnTo>
                  <a:pt x="345058" y="19431"/>
                </a:lnTo>
                <a:lnTo>
                  <a:pt x="302514" y="10922"/>
                </a:lnTo>
                <a:lnTo>
                  <a:pt x="258825" y="9652"/>
                </a:lnTo>
                <a:close/>
              </a:path>
              <a:path w="347979" h="247014">
                <a:moveTo>
                  <a:pt x="247903" y="58420"/>
                </a:moveTo>
                <a:lnTo>
                  <a:pt x="241807" y="58420"/>
                </a:lnTo>
                <a:lnTo>
                  <a:pt x="235712" y="59563"/>
                </a:lnTo>
                <a:lnTo>
                  <a:pt x="228473" y="60833"/>
                </a:lnTo>
                <a:lnTo>
                  <a:pt x="205358" y="81534"/>
                </a:lnTo>
                <a:lnTo>
                  <a:pt x="205358" y="83947"/>
                </a:lnTo>
                <a:lnTo>
                  <a:pt x="206501" y="86360"/>
                </a:lnTo>
                <a:lnTo>
                  <a:pt x="208915" y="87503"/>
                </a:lnTo>
                <a:lnTo>
                  <a:pt x="211327" y="87503"/>
                </a:lnTo>
                <a:lnTo>
                  <a:pt x="216280" y="86360"/>
                </a:lnTo>
                <a:lnTo>
                  <a:pt x="219964" y="83947"/>
                </a:lnTo>
                <a:lnTo>
                  <a:pt x="227202" y="78994"/>
                </a:lnTo>
                <a:lnTo>
                  <a:pt x="232028" y="77851"/>
                </a:lnTo>
                <a:lnTo>
                  <a:pt x="236981" y="75438"/>
                </a:lnTo>
                <a:lnTo>
                  <a:pt x="278527" y="75438"/>
                </a:lnTo>
                <a:lnTo>
                  <a:pt x="275717" y="71755"/>
                </a:lnTo>
                <a:lnTo>
                  <a:pt x="272161" y="66929"/>
                </a:lnTo>
                <a:lnTo>
                  <a:pt x="267334" y="63246"/>
                </a:lnTo>
                <a:lnTo>
                  <a:pt x="261239" y="60833"/>
                </a:lnTo>
                <a:lnTo>
                  <a:pt x="253873" y="59563"/>
                </a:lnTo>
                <a:lnTo>
                  <a:pt x="247903" y="58420"/>
                </a:lnTo>
                <a:close/>
              </a:path>
              <a:path w="347979" h="247014">
                <a:moveTo>
                  <a:pt x="346201" y="29210"/>
                </a:moveTo>
                <a:lnTo>
                  <a:pt x="253873" y="29210"/>
                </a:lnTo>
                <a:lnTo>
                  <a:pt x="297688" y="30353"/>
                </a:lnTo>
                <a:lnTo>
                  <a:pt x="319531" y="32766"/>
                </a:lnTo>
                <a:lnTo>
                  <a:pt x="330453" y="32766"/>
                </a:lnTo>
                <a:lnTo>
                  <a:pt x="341375" y="31623"/>
                </a:lnTo>
                <a:lnTo>
                  <a:pt x="343789" y="30353"/>
                </a:lnTo>
                <a:lnTo>
                  <a:pt x="346201" y="29210"/>
                </a:lnTo>
                <a:close/>
              </a:path>
              <a:path w="347979" h="247014">
                <a:moveTo>
                  <a:pt x="37719" y="0"/>
                </a:moveTo>
                <a:lnTo>
                  <a:pt x="31623" y="0"/>
                </a:lnTo>
                <a:lnTo>
                  <a:pt x="25526" y="1270"/>
                </a:lnTo>
                <a:lnTo>
                  <a:pt x="20700" y="3683"/>
                </a:lnTo>
                <a:lnTo>
                  <a:pt x="14604" y="6096"/>
                </a:lnTo>
                <a:lnTo>
                  <a:pt x="9778" y="8509"/>
                </a:lnTo>
                <a:lnTo>
                  <a:pt x="4825" y="13335"/>
                </a:lnTo>
                <a:lnTo>
                  <a:pt x="1270" y="17018"/>
                </a:lnTo>
                <a:lnTo>
                  <a:pt x="0" y="19431"/>
                </a:lnTo>
                <a:lnTo>
                  <a:pt x="0" y="21844"/>
                </a:lnTo>
                <a:lnTo>
                  <a:pt x="2413" y="25527"/>
                </a:lnTo>
                <a:lnTo>
                  <a:pt x="6096" y="27940"/>
                </a:lnTo>
                <a:lnTo>
                  <a:pt x="8508" y="27940"/>
                </a:lnTo>
                <a:lnTo>
                  <a:pt x="10922" y="26797"/>
                </a:lnTo>
                <a:lnTo>
                  <a:pt x="21844" y="21844"/>
                </a:lnTo>
                <a:lnTo>
                  <a:pt x="27940" y="20701"/>
                </a:lnTo>
                <a:lnTo>
                  <a:pt x="34036" y="19431"/>
                </a:lnTo>
                <a:lnTo>
                  <a:pt x="46595" y="19431"/>
                </a:lnTo>
                <a:lnTo>
                  <a:pt x="46227" y="18288"/>
                </a:lnTo>
                <a:lnTo>
                  <a:pt x="47371" y="18288"/>
                </a:lnTo>
                <a:lnTo>
                  <a:pt x="48641" y="17018"/>
                </a:lnTo>
                <a:lnTo>
                  <a:pt x="48641" y="15875"/>
                </a:lnTo>
                <a:lnTo>
                  <a:pt x="49783" y="12192"/>
                </a:lnTo>
                <a:lnTo>
                  <a:pt x="49783" y="7239"/>
                </a:lnTo>
                <a:lnTo>
                  <a:pt x="48641" y="3683"/>
                </a:lnTo>
                <a:lnTo>
                  <a:pt x="46227" y="2413"/>
                </a:lnTo>
                <a:lnTo>
                  <a:pt x="43688" y="1270"/>
                </a:lnTo>
                <a:lnTo>
                  <a:pt x="37719" y="0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1558084" y="6819277"/>
            <a:ext cx="449580" cy="287020"/>
          </a:xfrm>
          <a:custGeom>
            <a:avLst/>
            <a:gdLst/>
            <a:ahLst/>
            <a:cxnLst/>
            <a:rect l="l" t="t" r="r" b="b"/>
            <a:pathLst>
              <a:path w="337184" h="215264">
                <a:moveTo>
                  <a:pt x="285750" y="4825"/>
                </a:moveTo>
                <a:lnTo>
                  <a:pt x="278384" y="4825"/>
                </a:lnTo>
                <a:lnTo>
                  <a:pt x="263906" y="9690"/>
                </a:lnTo>
                <a:lnTo>
                  <a:pt x="240792" y="42443"/>
                </a:lnTo>
                <a:lnTo>
                  <a:pt x="234696" y="81292"/>
                </a:lnTo>
                <a:lnTo>
                  <a:pt x="237109" y="97078"/>
                </a:lnTo>
                <a:lnTo>
                  <a:pt x="254127" y="137151"/>
                </a:lnTo>
                <a:lnTo>
                  <a:pt x="277241" y="149261"/>
                </a:lnTo>
                <a:lnTo>
                  <a:pt x="284480" y="149261"/>
                </a:lnTo>
                <a:lnTo>
                  <a:pt x="290576" y="148070"/>
                </a:lnTo>
                <a:lnTo>
                  <a:pt x="297942" y="146846"/>
                </a:lnTo>
                <a:lnTo>
                  <a:pt x="302768" y="144430"/>
                </a:lnTo>
                <a:lnTo>
                  <a:pt x="308864" y="140790"/>
                </a:lnTo>
                <a:lnTo>
                  <a:pt x="313690" y="137151"/>
                </a:lnTo>
                <a:lnTo>
                  <a:pt x="317944" y="132287"/>
                </a:lnTo>
                <a:lnTo>
                  <a:pt x="275971" y="132287"/>
                </a:lnTo>
                <a:lnTo>
                  <a:pt x="272288" y="129838"/>
                </a:lnTo>
                <a:lnTo>
                  <a:pt x="251714" y="86156"/>
                </a:lnTo>
                <a:lnTo>
                  <a:pt x="250444" y="76428"/>
                </a:lnTo>
                <a:lnTo>
                  <a:pt x="251714" y="65506"/>
                </a:lnTo>
                <a:lnTo>
                  <a:pt x="252857" y="52171"/>
                </a:lnTo>
                <a:lnTo>
                  <a:pt x="257810" y="40030"/>
                </a:lnTo>
                <a:lnTo>
                  <a:pt x="261366" y="33972"/>
                </a:lnTo>
                <a:lnTo>
                  <a:pt x="265049" y="27889"/>
                </a:lnTo>
                <a:lnTo>
                  <a:pt x="268732" y="23063"/>
                </a:lnTo>
                <a:lnTo>
                  <a:pt x="274828" y="19380"/>
                </a:lnTo>
                <a:lnTo>
                  <a:pt x="313675" y="19380"/>
                </a:lnTo>
                <a:lnTo>
                  <a:pt x="310007" y="14554"/>
                </a:lnTo>
                <a:lnTo>
                  <a:pt x="306324" y="10909"/>
                </a:lnTo>
                <a:lnTo>
                  <a:pt x="301498" y="8470"/>
                </a:lnTo>
                <a:lnTo>
                  <a:pt x="297942" y="7277"/>
                </a:lnTo>
                <a:lnTo>
                  <a:pt x="292989" y="6045"/>
                </a:lnTo>
                <a:lnTo>
                  <a:pt x="285750" y="4825"/>
                </a:lnTo>
                <a:close/>
              </a:path>
              <a:path w="337184" h="215264">
                <a:moveTo>
                  <a:pt x="318060" y="25476"/>
                </a:moveTo>
                <a:lnTo>
                  <a:pt x="295402" y="25476"/>
                </a:lnTo>
                <a:lnTo>
                  <a:pt x="297942" y="26695"/>
                </a:lnTo>
                <a:lnTo>
                  <a:pt x="299085" y="27889"/>
                </a:lnTo>
                <a:lnTo>
                  <a:pt x="318516" y="71602"/>
                </a:lnTo>
                <a:lnTo>
                  <a:pt x="319786" y="81292"/>
                </a:lnTo>
                <a:lnTo>
                  <a:pt x="319786" y="89801"/>
                </a:lnTo>
                <a:lnTo>
                  <a:pt x="317373" y="98297"/>
                </a:lnTo>
                <a:lnTo>
                  <a:pt x="314833" y="106806"/>
                </a:lnTo>
                <a:lnTo>
                  <a:pt x="310007" y="115279"/>
                </a:lnTo>
                <a:lnTo>
                  <a:pt x="303911" y="121367"/>
                </a:lnTo>
                <a:lnTo>
                  <a:pt x="297942" y="127422"/>
                </a:lnTo>
                <a:lnTo>
                  <a:pt x="289433" y="131062"/>
                </a:lnTo>
                <a:lnTo>
                  <a:pt x="280797" y="132287"/>
                </a:lnTo>
                <a:lnTo>
                  <a:pt x="317944" y="132287"/>
                </a:lnTo>
                <a:lnTo>
                  <a:pt x="322199" y="127422"/>
                </a:lnTo>
                <a:lnTo>
                  <a:pt x="328295" y="116503"/>
                </a:lnTo>
                <a:lnTo>
                  <a:pt x="333121" y="103136"/>
                </a:lnTo>
                <a:lnTo>
                  <a:pt x="336804" y="91020"/>
                </a:lnTo>
                <a:lnTo>
                  <a:pt x="336804" y="77660"/>
                </a:lnTo>
                <a:lnTo>
                  <a:pt x="335534" y="69151"/>
                </a:lnTo>
                <a:lnTo>
                  <a:pt x="333121" y="58229"/>
                </a:lnTo>
                <a:lnTo>
                  <a:pt x="329438" y="46088"/>
                </a:lnTo>
                <a:lnTo>
                  <a:pt x="323469" y="35166"/>
                </a:lnTo>
                <a:lnTo>
                  <a:pt x="318060" y="25476"/>
                </a:lnTo>
                <a:close/>
              </a:path>
              <a:path w="337184" h="215264">
                <a:moveTo>
                  <a:pt x="313675" y="19380"/>
                </a:moveTo>
                <a:lnTo>
                  <a:pt x="274828" y="19380"/>
                </a:lnTo>
                <a:lnTo>
                  <a:pt x="274828" y="23063"/>
                </a:lnTo>
                <a:lnTo>
                  <a:pt x="275971" y="25476"/>
                </a:lnTo>
                <a:lnTo>
                  <a:pt x="278384" y="26695"/>
                </a:lnTo>
                <a:lnTo>
                  <a:pt x="280797" y="26695"/>
                </a:lnTo>
                <a:lnTo>
                  <a:pt x="290576" y="25476"/>
                </a:lnTo>
                <a:lnTo>
                  <a:pt x="318060" y="25476"/>
                </a:lnTo>
                <a:lnTo>
                  <a:pt x="317373" y="24244"/>
                </a:lnTo>
                <a:lnTo>
                  <a:pt x="313675" y="19380"/>
                </a:lnTo>
                <a:close/>
              </a:path>
              <a:path w="337184" h="215264">
                <a:moveTo>
                  <a:pt x="10922" y="3632"/>
                </a:moveTo>
                <a:lnTo>
                  <a:pt x="4826" y="3632"/>
                </a:lnTo>
                <a:lnTo>
                  <a:pt x="3683" y="6045"/>
                </a:lnTo>
                <a:lnTo>
                  <a:pt x="1270" y="16967"/>
                </a:lnTo>
                <a:lnTo>
                  <a:pt x="0" y="29108"/>
                </a:lnTo>
                <a:lnTo>
                  <a:pt x="0" y="52171"/>
                </a:lnTo>
                <a:lnTo>
                  <a:pt x="3683" y="98297"/>
                </a:lnTo>
                <a:lnTo>
                  <a:pt x="9779" y="143206"/>
                </a:lnTo>
                <a:lnTo>
                  <a:pt x="18288" y="182053"/>
                </a:lnTo>
                <a:lnTo>
                  <a:pt x="19431" y="186918"/>
                </a:lnTo>
                <a:lnTo>
                  <a:pt x="18288" y="189332"/>
                </a:lnTo>
                <a:lnTo>
                  <a:pt x="19431" y="192973"/>
                </a:lnTo>
                <a:lnTo>
                  <a:pt x="21844" y="195388"/>
                </a:lnTo>
                <a:lnTo>
                  <a:pt x="24384" y="196613"/>
                </a:lnTo>
                <a:lnTo>
                  <a:pt x="29210" y="196613"/>
                </a:lnTo>
                <a:lnTo>
                  <a:pt x="31623" y="195388"/>
                </a:lnTo>
                <a:lnTo>
                  <a:pt x="34036" y="192973"/>
                </a:lnTo>
                <a:lnTo>
                  <a:pt x="35306" y="190557"/>
                </a:lnTo>
                <a:lnTo>
                  <a:pt x="35306" y="180830"/>
                </a:lnTo>
                <a:lnTo>
                  <a:pt x="29210" y="155350"/>
                </a:lnTo>
                <a:lnTo>
                  <a:pt x="24384" y="128647"/>
                </a:lnTo>
                <a:lnTo>
                  <a:pt x="20701" y="101942"/>
                </a:lnTo>
                <a:lnTo>
                  <a:pt x="19431" y="97078"/>
                </a:lnTo>
                <a:lnTo>
                  <a:pt x="44958" y="97078"/>
                </a:lnTo>
                <a:lnTo>
                  <a:pt x="70485" y="95859"/>
                </a:lnTo>
                <a:lnTo>
                  <a:pt x="136175" y="95859"/>
                </a:lnTo>
                <a:lnTo>
                  <a:pt x="136461" y="84937"/>
                </a:lnTo>
                <a:lnTo>
                  <a:pt x="21844" y="84937"/>
                </a:lnTo>
                <a:lnTo>
                  <a:pt x="21844" y="82524"/>
                </a:lnTo>
                <a:lnTo>
                  <a:pt x="18288" y="82524"/>
                </a:lnTo>
                <a:lnTo>
                  <a:pt x="15875" y="54597"/>
                </a:lnTo>
                <a:lnTo>
                  <a:pt x="14605" y="30340"/>
                </a:lnTo>
                <a:lnTo>
                  <a:pt x="13219" y="16967"/>
                </a:lnTo>
                <a:lnTo>
                  <a:pt x="12192" y="6045"/>
                </a:lnTo>
                <a:lnTo>
                  <a:pt x="10922" y="3632"/>
                </a:lnTo>
                <a:close/>
              </a:path>
              <a:path w="337184" h="215264">
                <a:moveTo>
                  <a:pt x="136175" y="95859"/>
                </a:moveTo>
                <a:lnTo>
                  <a:pt x="94869" y="95859"/>
                </a:lnTo>
                <a:lnTo>
                  <a:pt x="120396" y="98297"/>
                </a:lnTo>
                <a:lnTo>
                  <a:pt x="117983" y="140790"/>
                </a:lnTo>
                <a:lnTo>
                  <a:pt x="115443" y="160214"/>
                </a:lnTo>
                <a:lnTo>
                  <a:pt x="115443" y="165045"/>
                </a:lnTo>
                <a:lnTo>
                  <a:pt x="124079" y="180830"/>
                </a:lnTo>
                <a:lnTo>
                  <a:pt x="127635" y="178413"/>
                </a:lnTo>
                <a:lnTo>
                  <a:pt x="130175" y="175964"/>
                </a:lnTo>
                <a:lnTo>
                  <a:pt x="132588" y="172325"/>
                </a:lnTo>
                <a:lnTo>
                  <a:pt x="133731" y="162629"/>
                </a:lnTo>
                <a:lnTo>
                  <a:pt x="133793" y="143206"/>
                </a:lnTo>
                <a:lnTo>
                  <a:pt x="136081" y="98297"/>
                </a:lnTo>
                <a:lnTo>
                  <a:pt x="136175" y="95859"/>
                </a:lnTo>
                <a:close/>
              </a:path>
              <a:path w="337184" h="215264">
                <a:moveTo>
                  <a:pt x="44958" y="97078"/>
                </a:moveTo>
                <a:lnTo>
                  <a:pt x="19431" y="97078"/>
                </a:lnTo>
                <a:lnTo>
                  <a:pt x="32893" y="98297"/>
                </a:lnTo>
                <a:lnTo>
                  <a:pt x="44958" y="97078"/>
                </a:lnTo>
                <a:close/>
              </a:path>
              <a:path w="337184" h="215264">
                <a:moveTo>
                  <a:pt x="96012" y="78879"/>
                </a:moveTo>
                <a:lnTo>
                  <a:pt x="70485" y="78879"/>
                </a:lnTo>
                <a:lnTo>
                  <a:pt x="46228" y="80098"/>
                </a:lnTo>
                <a:lnTo>
                  <a:pt x="21844" y="84937"/>
                </a:lnTo>
                <a:lnTo>
                  <a:pt x="136461" y="84937"/>
                </a:lnTo>
                <a:lnTo>
                  <a:pt x="136557" y="81292"/>
                </a:lnTo>
                <a:lnTo>
                  <a:pt x="120396" y="81292"/>
                </a:lnTo>
                <a:lnTo>
                  <a:pt x="96012" y="78879"/>
                </a:lnTo>
                <a:close/>
              </a:path>
              <a:path w="337184" h="215264">
                <a:moveTo>
                  <a:pt x="19431" y="81292"/>
                </a:moveTo>
                <a:lnTo>
                  <a:pt x="18288" y="82524"/>
                </a:lnTo>
                <a:lnTo>
                  <a:pt x="21844" y="82524"/>
                </a:lnTo>
                <a:lnTo>
                  <a:pt x="19431" y="81292"/>
                </a:lnTo>
                <a:close/>
              </a:path>
              <a:path w="337184" h="215264">
                <a:moveTo>
                  <a:pt x="132588" y="0"/>
                </a:moveTo>
                <a:lnTo>
                  <a:pt x="130175" y="1181"/>
                </a:lnTo>
                <a:lnTo>
                  <a:pt x="127635" y="3632"/>
                </a:lnTo>
                <a:lnTo>
                  <a:pt x="125222" y="24244"/>
                </a:lnTo>
                <a:lnTo>
                  <a:pt x="122809" y="43675"/>
                </a:lnTo>
                <a:lnTo>
                  <a:pt x="120396" y="81292"/>
                </a:lnTo>
                <a:lnTo>
                  <a:pt x="136557" y="81292"/>
                </a:lnTo>
                <a:lnTo>
                  <a:pt x="137414" y="48539"/>
                </a:lnTo>
                <a:lnTo>
                  <a:pt x="138557" y="25476"/>
                </a:lnTo>
                <a:lnTo>
                  <a:pt x="138557" y="14554"/>
                </a:lnTo>
                <a:lnTo>
                  <a:pt x="137414" y="3632"/>
                </a:lnTo>
                <a:lnTo>
                  <a:pt x="135001" y="1181"/>
                </a:lnTo>
                <a:lnTo>
                  <a:pt x="132588" y="0"/>
                </a:lnTo>
                <a:close/>
              </a:path>
              <a:path w="337184" h="215264">
                <a:moveTo>
                  <a:pt x="205486" y="139566"/>
                </a:moveTo>
                <a:lnTo>
                  <a:pt x="189738" y="139566"/>
                </a:lnTo>
                <a:lnTo>
                  <a:pt x="188468" y="143206"/>
                </a:lnTo>
                <a:lnTo>
                  <a:pt x="178689" y="152901"/>
                </a:lnTo>
                <a:lnTo>
                  <a:pt x="166624" y="168685"/>
                </a:lnTo>
                <a:lnTo>
                  <a:pt x="154432" y="185694"/>
                </a:lnTo>
                <a:lnTo>
                  <a:pt x="144653" y="202669"/>
                </a:lnTo>
                <a:lnTo>
                  <a:pt x="143510" y="207533"/>
                </a:lnTo>
                <a:lnTo>
                  <a:pt x="144653" y="212397"/>
                </a:lnTo>
                <a:lnTo>
                  <a:pt x="148336" y="214812"/>
                </a:lnTo>
                <a:lnTo>
                  <a:pt x="153162" y="214812"/>
                </a:lnTo>
                <a:lnTo>
                  <a:pt x="209169" y="202669"/>
                </a:lnTo>
                <a:lnTo>
                  <a:pt x="211582" y="201476"/>
                </a:lnTo>
                <a:lnTo>
                  <a:pt x="213995" y="199029"/>
                </a:lnTo>
                <a:lnTo>
                  <a:pt x="215138" y="196613"/>
                </a:lnTo>
                <a:lnTo>
                  <a:pt x="214753" y="195388"/>
                </a:lnTo>
                <a:lnTo>
                  <a:pt x="166624" y="195388"/>
                </a:lnTo>
                <a:lnTo>
                  <a:pt x="176276" y="180830"/>
                </a:lnTo>
                <a:lnTo>
                  <a:pt x="187198" y="167493"/>
                </a:lnTo>
                <a:lnTo>
                  <a:pt x="194564" y="158990"/>
                </a:lnTo>
                <a:lnTo>
                  <a:pt x="200660" y="150486"/>
                </a:lnTo>
                <a:lnTo>
                  <a:pt x="205486" y="140790"/>
                </a:lnTo>
                <a:lnTo>
                  <a:pt x="205486" y="139566"/>
                </a:lnTo>
                <a:close/>
              </a:path>
              <a:path w="337184" h="215264">
                <a:moveTo>
                  <a:pt x="207899" y="186918"/>
                </a:moveTo>
                <a:lnTo>
                  <a:pt x="204216" y="186918"/>
                </a:lnTo>
                <a:lnTo>
                  <a:pt x="166624" y="195388"/>
                </a:lnTo>
                <a:lnTo>
                  <a:pt x="214753" y="195388"/>
                </a:lnTo>
                <a:lnTo>
                  <a:pt x="213995" y="192973"/>
                </a:lnTo>
                <a:lnTo>
                  <a:pt x="212725" y="190557"/>
                </a:lnTo>
                <a:lnTo>
                  <a:pt x="211582" y="188108"/>
                </a:lnTo>
                <a:lnTo>
                  <a:pt x="207899" y="186918"/>
                </a:lnTo>
                <a:close/>
              </a:path>
              <a:path w="337184" h="215264">
                <a:moveTo>
                  <a:pt x="198247" y="125007"/>
                </a:moveTo>
                <a:lnTo>
                  <a:pt x="182372" y="125007"/>
                </a:lnTo>
                <a:lnTo>
                  <a:pt x="173863" y="126198"/>
                </a:lnTo>
                <a:lnTo>
                  <a:pt x="161671" y="132287"/>
                </a:lnTo>
                <a:lnTo>
                  <a:pt x="159258" y="135926"/>
                </a:lnTo>
                <a:lnTo>
                  <a:pt x="159258" y="137151"/>
                </a:lnTo>
                <a:lnTo>
                  <a:pt x="160528" y="138342"/>
                </a:lnTo>
                <a:lnTo>
                  <a:pt x="162941" y="140790"/>
                </a:lnTo>
                <a:lnTo>
                  <a:pt x="173863" y="140790"/>
                </a:lnTo>
                <a:lnTo>
                  <a:pt x="189738" y="139566"/>
                </a:lnTo>
                <a:lnTo>
                  <a:pt x="205486" y="139566"/>
                </a:lnTo>
                <a:lnTo>
                  <a:pt x="205486" y="129838"/>
                </a:lnTo>
                <a:lnTo>
                  <a:pt x="204216" y="128647"/>
                </a:lnTo>
                <a:lnTo>
                  <a:pt x="203073" y="126198"/>
                </a:lnTo>
                <a:lnTo>
                  <a:pt x="198247" y="125007"/>
                </a:lnTo>
                <a:close/>
              </a:path>
            </a:pathLst>
          </a:custGeom>
          <a:solidFill>
            <a:srgbClr val="A3C2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973125" y="599608"/>
            <a:ext cx="501903" cy="499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1432097" y="6250550"/>
            <a:ext cx="609600" cy="4487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134940" y="1658959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102361" y="1066800"/>
            <a:ext cx="4993639" cy="552629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453" dirty="0">
                <a:solidFill>
                  <a:srgbClr val="3B78D7"/>
                </a:solidFill>
                <a:latin typeface="Verdana"/>
                <a:cs typeface="Verdana"/>
              </a:rPr>
              <a:t>Sommaire</a:t>
            </a:r>
            <a:endParaRPr sz="3200">
              <a:latin typeface="Verdana"/>
              <a:cs typeface="Verdana"/>
            </a:endParaRPr>
          </a:p>
          <a:p>
            <a:pPr>
              <a:spcBef>
                <a:spcPts val="40"/>
              </a:spcBef>
            </a:pPr>
            <a:endParaRPr sz="3800">
              <a:latin typeface="Times New Roman"/>
              <a:cs typeface="Times New Roman"/>
            </a:endParaRPr>
          </a:p>
          <a:p>
            <a:pPr marL="474121" indent="-457189"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407" dirty="0">
                <a:solidFill>
                  <a:srgbClr val="3C4864"/>
                </a:solidFill>
                <a:latin typeface="Verdana"/>
                <a:cs typeface="Verdana"/>
              </a:rPr>
              <a:t>Introduction</a:t>
            </a:r>
            <a:endParaRPr sz="3200">
              <a:latin typeface="Verdana"/>
              <a:cs typeface="Verdana"/>
            </a:endParaRPr>
          </a:p>
          <a:p>
            <a:pPr marL="474121" indent="-457189"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380" dirty="0">
                <a:solidFill>
                  <a:srgbClr val="3C4864"/>
                </a:solidFill>
                <a:latin typeface="Verdana"/>
                <a:cs typeface="Verdana"/>
              </a:rPr>
              <a:t>Fabriquer </a:t>
            </a:r>
            <a:r>
              <a:rPr sz="3200" spc="-440" dirty="0">
                <a:solidFill>
                  <a:srgbClr val="3C4864"/>
                </a:solidFill>
                <a:latin typeface="Verdana"/>
                <a:cs typeface="Verdana"/>
              </a:rPr>
              <a:t>un </a:t>
            </a:r>
            <a:r>
              <a:rPr sz="3200" spc="-447" dirty="0">
                <a:solidFill>
                  <a:srgbClr val="3C4864"/>
                </a:solidFill>
                <a:latin typeface="Verdana"/>
                <a:cs typeface="Verdana"/>
              </a:rPr>
              <a:t>bon</a:t>
            </a:r>
            <a:r>
              <a:rPr sz="3200" spc="-700" dirty="0">
                <a:solidFill>
                  <a:srgbClr val="3C4864"/>
                </a:solidFill>
                <a:latin typeface="Verdana"/>
                <a:cs typeface="Verdana"/>
              </a:rPr>
              <a:t> </a:t>
            </a:r>
            <a:r>
              <a:rPr sz="3200" spc="-380" dirty="0">
                <a:solidFill>
                  <a:srgbClr val="3C4864"/>
                </a:solidFill>
                <a:latin typeface="Verdana"/>
                <a:cs typeface="Verdana"/>
              </a:rPr>
              <a:t>produit</a:t>
            </a:r>
            <a:endParaRPr sz="3200">
              <a:latin typeface="Verdana"/>
              <a:cs typeface="Verdana"/>
            </a:endParaRPr>
          </a:p>
          <a:p>
            <a:pPr marL="474121" indent="-457189">
              <a:spcBef>
                <a:spcPts val="7"/>
              </a:spcBef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407" dirty="0">
                <a:solidFill>
                  <a:srgbClr val="3C4864"/>
                </a:solidFill>
                <a:latin typeface="Verdana"/>
                <a:cs typeface="Verdana"/>
              </a:rPr>
              <a:t>Qu’est-ce </a:t>
            </a:r>
            <a:r>
              <a:rPr sz="3200" spc="-427" dirty="0">
                <a:solidFill>
                  <a:srgbClr val="3C4864"/>
                </a:solidFill>
                <a:latin typeface="Verdana"/>
                <a:cs typeface="Verdana"/>
              </a:rPr>
              <a:t>qu’un </a:t>
            </a:r>
            <a:r>
              <a:rPr sz="3200" spc="-433" dirty="0">
                <a:solidFill>
                  <a:srgbClr val="3C4864"/>
                </a:solidFill>
                <a:latin typeface="Verdana"/>
                <a:cs typeface="Verdana"/>
              </a:rPr>
              <a:t>persona</a:t>
            </a:r>
            <a:r>
              <a:rPr sz="3200" spc="-720" dirty="0">
                <a:solidFill>
                  <a:srgbClr val="3C4864"/>
                </a:solidFill>
                <a:latin typeface="Verdana"/>
                <a:cs typeface="Verdana"/>
              </a:rPr>
              <a:t> </a:t>
            </a:r>
            <a:r>
              <a:rPr sz="3200" spc="-473" dirty="0">
                <a:solidFill>
                  <a:srgbClr val="3C4864"/>
                </a:solidFill>
                <a:latin typeface="Verdana"/>
                <a:cs typeface="Verdana"/>
              </a:rPr>
              <a:t>?</a:t>
            </a:r>
            <a:endParaRPr sz="3200">
              <a:latin typeface="Verdana"/>
              <a:cs typeface="Verdana"/>
            </a:endParaRPr>
          </a:p>
          <a:p>
            <a:pPr marL="474121" indent="-457189"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427" dirty="0">
                <a:solidFill>
                  <a:srgbClr val="3C4864"/>
                </a:solidFill>
                <a:latin typeface="Verdana"/>
                <a:cs typeface="Verdana"/>
              </a:rPr>
              <a:t>Quelles </a:t>
            </a:r>
            <a:r>
              <a:rPr sz="3200" spc="-413" dirty="0">
                <a:solidFill>
                  <a:srgbClr val="3C4864"/>
                </a:solidFill>
                <a:latin typeface="Verdana"/>
                <a:cs typeface="Verdana"/>
              </a:rPr>
              <a:t>typologies</a:t>
            </a:r>
            <a:r>
              <a:rPr sz="3200" spc="-527" dirty="0">
                <a:solidFill>
                  <a:srgbClr val="3C4864"/>
                </a:solidFill>
                <a:latin typeface="Verdana"/>
                <a:cs typeface="Verdana"/>
              </a:rPr>
              <a:t> </a:t>
            </a:r>
            <a:r>
              <a:rPr sz="3200" spc="-473" dirty="0">
                <a:solidFill>
                  <a:srgbClr val="3C4864"/>
                </a:solidFill>
                <a:latin typeface="Verdana"/>
                <a:cs typeface="Verdana"/>
              </a:rPr>
              <a:t>?</a:t>
            </a:r>
            <a:endParaRPr sz="3200">
              <a:latin typeface="Verdana"/>
              <a:cs typeface="Verdana"/>
            </a:endParaRPr>
          </a:p>
          <a:p>
            <a:pPr marL="474121" indent="-457189"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380" dirty="0">
                <a:solidFill>
                  <a:srgbClr val="3C4864"/>
                </a:solidFill>
                <a:latin typeface="Verdana"/>
                <a:cs typeface="Verdana"/>
              </a:rPr>
              <a:t>Pourquoi </a:t>
            </a:r>
            <a:r>
              <a:rPr sz="3200" spc="-373" dirty="0">
                <a:solidFill>
                  <a:srgbClr val="3C4864"/>
                </a:solidFill>
                <a:latin typeface="Verdana"/>
                <a:cs typeface="Verdana"/>
              </a:rPr>
              <a:t>les </a:t>
            </a:r>
            <a:r>
              <a:rPr sz="3200" spc="-333" dirty="0">
                <a:solidFill>
                  <a:srgbClr val="3C4864"/>
                </a:solidFill>
                <a:latin typeface="Verdana"/>
                <a:cs typeface="Verdana"/>
              </a:rPr>
              <a:t>identifier</a:t>
            </a:r>
            <a:r>
              <a:rPr sz="3200" spc="-707" dirty="0">
                <a:solidFill>
                  <a:srgbClr val="3C4864"/>
                </a:solidFill>
                <a:latin typeface="Verdana"/>
                <a:cs typeface="Verdana"/>
              </a:rPr>
              <a:t> </a:t>
            </a:r>
            <a:r>
              <a:rPr sz="3200" spc="-473" dirty="0">
                <a:solidFill>
                  <a:srgbClr val="3C4864"/>
                </a:solidFill>
                <a:latin typeface="Verdana"/>
                <a:cs typeface="Verdana"/>
              </a:rPr>
              <a:t>?</a:t>
            </a:r>
            <a:endParaRPr sz="3200">
              <a:latin typeface="Verdana"/>
              <a:cs typeface="Verdana"/>
            </a:endParaRPr>
          </a:p>
          <a:p>
            <a:pPr marL="474121" indent="-457189"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487" dirty="0">
                <a:solidFill>
                  <a:srgbClr val="3C4864"/>
                </a:solidFill>
                <a:latin typeface="Verdana"/>
                <a:cs typeface="Verdana"/>
              </a:rPr>
              <a:t>Qui </a:t>
            </a:r>
            <a:r>
              <a:rPr sz="3200" spc="-380" dirty="0">
                <a:solidFill>
                  <a:srgbClr val="3C4864"/>
                </a:solidFill>
                <a:latin typeface="Verdana"/>
                <a:cs typeface="Verdana"/>
              </a:rPr>
              <a:t>participe</a:t>
            </a:r>
            <a:r>
              <a:rPr sz="3200" spc="-493" dirty="0">
                <a:solidFill>
                  <a:srgbClr val="3C4864"/>
                </a:solidFill>
                <a:latin typeface="Verdana"/>
                <a:cs typeface="Verdana"/>
              </a:rPr>
              <a:t> </a:t>
            </a:r>
            <a:r>
              <a:rPr sz="3200" spc="-473" dirty="0">
                <a:solidFill>
                  <a:srgbClr val="3C4864"/>
                </a:solidFill>
                <a:latin typeface="Verdana"/>
                <a:cs typeface="Verdana"/>
              </a:rPr>
              <a:t>?</a:t>
            </a:r>
            <a:endParaRPr sz="3200">
              <a:latin typeface="Verdana"/>
              <a:cs typeface="Verdana"/>
            </a:endParaRPr>
          </a:p>
          <a:p>
            <a:pPr marL="474121" indent="-457189"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493" dirty="0">
                <a:solidFill>
                  <a:srgbClr val="3C4864"/>
                </a:solidFill>
                <a:latin typeface="Verdana"/>
                <a:cs typeface="Verdana"/>
              </a:rPr>
              <a:t>Comment </a:t>
            </a:r>
            <a:r>
              <a:rPr sz="3200" spc="-367" dirty="0">
                <a:solidFill>
                  <a:srgbClr val="3C4864"/>
                </a:solidFill>
                <a:latin typeface="Verdana"/>
                <a:cs typeface="Verdana"/>
              </a:rPr>
              <a:t>les </a:t>
            </a:r>
            <a:r>
              <a:rPr sz="3200" spc="-339" dirty="0">
                <a:solidFill>
                  <a:srgbClr val="3C4864"/>
                </a:solidFill>
                <a:latin typeface="Verdana"/>
                <a:cs typeface="Verdana"/>
              </a:rPr>
              <a:t>faire </a:t>
            </a:r>
            <a:r>
              <a:rPr sz="3200" spc="-407" dirty="0">
                <a:solidFill>
                  <a:srgbClr val="3C4864"/>
                </a:solidFill>
                <a:latin typeface="Trebuchet MS"/>
                <a:cs typeface="Trebuchet MS"/>
              </a:rPr>
              <a:t>é</a:t>
            </a:r>
            <a:r>
              <a:rPr sz="3200" spc="-407" dirty="0">
                <a:solidFill>
                  <a:srgbClr val="3C4864"/>
                </a:solidFill>
                <a:latin typeface="Verdana"/>
                <a:cs typeface="Verdana"/>
              </a:rPr>
              <a:t>merger</a:t>
            </a:r>
            <a:r>
              <a:rPr sz="3200" spc="-800" dirty="0">
                <a:solidFill>
                  <a:srgbClr val="3C4864"/>
                </a:solidFill>
                <a:latin typeface="Verdana"/>
                <a:cs typeface="Verdana"/>
              </a:rPr>
              <a:t> </a:t>
            </a:r>
            <a:r>
              <a:rPr sz="3200" spc="-473" dirty="0">
                <a:solidFill>
                  <a:srgbClr val="3C4864"/>
                </a:solidFill>
                <a:latin typeface="Verdana"/>
                <a:cs typeface="Verdana"/>
              </a:rPr>
              <a:t>?</a:t>
            </a:r>
            <a:endParaRPr sz="3200">
              <a:latin typeface="Verdana"/>
              <a:cs typeface="Verdana"/>
            </a:endParaRPr>
          </a:p>
          <a:p>
            <a:pPr marL="474121" indent="-457189"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353" dirty="0">
                <a:solidFill>
                  <a:srgbClr val="3C4864"/>
                </a:solidFill>
                <a:latin typeface="Verdana"/>
                <a:cs typeface="Verdana"/>
              </a:rPr>
              <a:t>Atelier </a:t>
            </a:r>
            <a:r>
              <a:rPr sz="3200" spc="-433" dirty="0">
                <a:solidFill>
                  <a:srgbClr val="3C4864"/>
                </a:solidFill>
                <a:latin typeface="Verdana"/>
                <a:cs typeface="Verdana"/>
              </a:rPr>
              <a:t>persona</a:t>
            </a:r>
            <a:r>
              <a:rPr sz="3200" spc="-627" dirty="0">
                <a:solidFill>
                  <a:srgbClr val="3C4864"/>
                </a:solidFill>
                <a:latin typeface="Verdana"/>
                <a:cs typeface="Verdana"/>
              </a:rPr>
              <a:t> </a:t>
            </a:r>
            <a:r>
              <a:rPr sz="3200" spc="-420" dirty="0">
                <a:solidFill>
                  <a:srgbClr val="3C4864"/>
                </a:solidFill>
                <a:latin typeface="Verdana"/>
                <a:cs typeface="Verdana"/>
              </a:rPr>
              <a:t>(exercice)</a:t>
            </a:r>
            <a:endParaRPr sz="3200">
              <a:latin typeface="Verdana"/>
              <a:cs typeface="Verdana"/>
            </a:endParaRPr>
          </a:p>
          <a:p>
            <a:pPr marL="474121" indent="-457189">
              <a:spcBef>
                <a:spcPts val="7"/>
              </a:spcBef>
              <a:buFont typeface="Wingdings"/>
              <a:buChar char=""/>
              <a:tabLst>
                <a:tab pos="473275" algn="l"/>
                <a:tab pos="474121" algn="l"/>
              </a:tabLst>
            </a:pPr>
            <a:r>
              <a:rPr sz="3200" spc="-407" dirty="0">
                <a:solidFill>
                  <a:srgbClr val="3C4864"/>
                </a:solidFill>
                <a:latin typeface="Verdana"/>
                <a:cs typeface="Verdana"/>
              </a:rPr>
              <a:t>Conclusion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442" y="1462025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458" y="916094"/>
            <a:ext cx="432477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07" dirty="0"/>
              <a:t>Fabriquer </a:t>
            </a:r>
            <a:r>
              <a:rPr spc="-400" dirty="0"/>
              <a:t>le </a:t>
            </a:r>
            <a:r>
              <a:rPr spc="-427" dirty="0"/>
              <a:t>bon</a:t>
            </a:r>
            <a:r>
              <a:rPr spc="-713" dirty="0"/>
              <a:t> </a:t>
            </a:r>
            <a:r>
              <a:rPr spc="-400" dirty="0"/>
              <a:t>produit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677" y="1482346"/>
            <a:ext cx="407416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247" dirty="0">
                <a:solidFill>
                  <a:srgbClr val="7E7E7E"/>
                </a:solidFill>
                <a:latin typeface="Verdana"/>
                <a:cs typeface="Verdana"/>
              </a:rPr>
              <a:t>Les </a:t>
            </a:r>
            <a:r>
              <a:rPr sz="2000" spc="-387" dirty="0">
                <a:solidFill>
                  <a:srgbClr val="7E7E7E"/>
                </a:solidFill>
                <a:latin typeface="Verdana"/>
                <a:cs typeface="Verdana"/>
              </a:rPr>
              <a:t>4 </a:t>
            </a:r>
            <a:r>
              <a:rPr sz="2000" spc="-247" dirty="0">
                <a:solidFill>
                  <a:srgbClr val="7E7E7E"/>
                </a:solidFill>
                <a:latin typeface="Trebuchet MS"/>
                <a:cs typeface="Trebuchet MS"/>
              </a:rPr>
              <a:t>é</a:t>
            </a:r>
            <a:r>
              <a:rPr sz="2000" spc="-247" dirty="0">
                <a:solidFill>
                  <a:srgbClr val="7E7E7E"/>
                </a:solidFill>
                <a:latin typeface="Verdana"/>
                <a:cs typeface="Verdana"/>
              </a:rPr>
              <a:t>tapes </a:t>
            </a:r>
            <a:r>
              <a:rPr sz="2000" spc="-267" dirty="0">
                <a:solidFill>
                  <a:srgbClr val="7E7E7E"/>
                </a:solidFill>
                <a:latin typeface="Verdana"/>
                <a:cs typeface="Verdana"/>
              </a:rPr>
              <a:t>d’un </a:t>
            </a:r>
            <a:r>
              <a:rPr sz="2000" spc="-280" dirty="0">
                <a:solidFill>
                  <a:srgbClr val="7E7E7E"/>
                </a:solidFill>
                <a:latin typeface="Verdana"/>
                <a:cs typeface="Verdana"/>
              </a:rPr>
              <a:t>bon cadrage</a:t>
            </a:r>
            <a:r>
              <a:rPr sz="2000" spc="-433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spc="-227" dirty="0">
                <a:solidFill>
                  <a:srgbClr val="7E7E7E"/>
                </a:solidFill>
                <a:latin typeface="Verdana"/>
                <a:cs typeface="Verdana"/>
              </a:rPr>
              <a:t>fonctionnel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6935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80" h="2423160">
                <a:moveTo>
                  <a:pt x="1630679" y="0"/>
                </a:moveTo>
                <a:lnTo>
                  <a:pt x="0" y="0"/>
                </a:lnTo>
                <a:lnTo>
                  <a:pt x="0" y="2251951"/>
                </a:lnTo>
                <a:lnTo>
                  <a:pt x="6116" y="2297463"/>
                </a:lnTo>
                <a:lnTo>
                  <a:pt x="23376" y="2338361"/>
                </a:lnTo>
                <a:lnTo>
                  <a:pt x="50149" y="2373012"/>
                </a:lnTo>
                <a:lnTo>
                  <a:pt x="84802" y="2399784"/>
                </a:lnTo>
                <a:lnTo>
                  <a:pt x="125703" y="2417043"/>
                </a:lnTo>
                <a:lnTo>
                  <a:pt x="171221" y="2423160"/>
                </a:lnTo>
                <a:lnTo>
                  <a:pt x="1459484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79" y="2251951"/>
                </a:lnTo>
                <a:lnTo>
                  <a:pt x="163067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646935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80" h="2423160">
                <a:moveTo>
                  <a:pt x="1459484" y="2423160"/>
                </a:moveTo>
                <a:lnTo>
                  <a:pt x="171221" y="2423160"/>
                </a:lnTo>
                <a:lnTo>
                  <a:pt x="125703" y="2417043"/>
                </a:lnTo>
                <a:lnTo>
                  <a:pt x="84802" y="2399784"/>
                </a:lnTo>
                <a:lnTo>
                  <a:pt x="50149" y="2373012"/>
                </a:lnTo>
                <a:lnTo>
                  <a:pt x="23376" y="2338361"/>
                </a:lnTo>
                <a:lnTo>
                  <a:pt x="6116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79" y="0"/>
                </a:lnTo>
                <a:lnTo>
                  <a:pt x="1630679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4" y="2423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306489" y="5892936"/>
            <a:ext cx="8568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53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8600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630680" y="0"/>
                </a:moveTo>
                <a:lnTo>
                  <a:pt x="0" y="0"/>
                </a:lnTo>
                <a:lnTo>
                  <a:pt x="0" y="2251951"/>
                </a:lnTo>
                <a:lnTo>
                  <a:pt x="6119" y="2297463"/>
                </a:lnTo>
                <a:lnTo>
                  <a:pt x="23386" y="2338361"/>
                </a:lnTo>
                <a:lnTo>
                  <a:pt x="50165" y="2373012"/>
                </a:lnTo>
                <a:lnTo>
                  <a:pt x="84817" y="2399784"/>
                </a:lnTo>
                <a:lnTo>
                  <a:pt x="125706" y="2417043"/>
                </a:lnTo>
                <a:lnTo>
                  <a:pt x="171195" y="2423160"/>
                </a:lnTo>
                <a:lnTo>
                  <a:pt x="1459483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80" y="2251951"/>
                </a:lnTo>
                <a:lnTo>
                  <a:pt x="163068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038600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459483" y="2423160"/>
                </a:moveTo>
                <a:lnTo>
                  <a:pt x="171195" y="2423160"/>
                </a:lnTo>
                <a:lnTo>
                  <a:pt x="125706" y="2417043"/>
                </a:lnTo>
                <a:lnTo>
                  <a:pt x="84817" y="2399784"/>
                </a:lnTo>
                <a:lnTo>
                  <a:pt x="50165" y="2373012"/>
                </a:lnTo>
                <a:lnTo>
                  <a:pt x="23386" y="2338361"/>
                </a:lnTo>
                <a:lnTo>
                  <a:pt x="6119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80" y="0"/>
                </a:lnTo>
                <a:lnTo>
                  <a:pt x="1630680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3" y="242316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4466504" y="5892936"/>
            <a:ext cx="13191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rso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30263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630680" y="0"/>
                </a:moveTo>
                <a:lnTo>
                  <a:pt x="0" y="0"/>
                </a:lnTo>
                <a:lnTo>
                  <a:pt x="0" y="2251951"/>
                </a:lnTo>
                <a:lnTo>
                  <a:pt x="6119" y="2297463"/>
                </a:lnTo>
                <a:lnTo>
                  <a:pt x="23386" y="2338361"/>
                </a:lnTo>
                <a:lnTo>
                  <a:pt x="50164" y="2373012"/>
                </a:lnTo>
                <a:lnTo>
                  <a:pt x="84817" y="2399784"/>
                </a:lnTo>
                <a:lnTo>
                  <a:pt x="125706" y="2417043"/>
                </a:lnTo>
                <a:lnTo>
                  <a:pt x="171196" y="2423160"/>
                </a:lnTo>
                <a:lnTo>
                  <a:pt x="1459484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80" y="2251951"/>
                </a:lnTo>
                <a:lnTo>
                  <a:pt x="163068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430263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459484" y="2423160"/>
                </a:moveTo>
                <a:lnTo>
                  <a:pt x="171196" y="2423160"/>
                </a:lnTo>
                <a:lnTo>
                  <a:pt x="125706" y="2417043"/>
                </a:lnTo>
                <a:lnTo>
                  <a:pt x="84817" y="2399784"/>
                </a:lnTo>
                <a:lnTo>
                  <a:pt x="50164" y="2373012"/>
                </a:lnTo>
                <a:lnTo>
                  <a:pt x="23386" y="2338361"/>
                </a:lnTo>
                <a:lnTo>
                  <a:pt x="6119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80" y="0"/>
                </a:lnTo>
                <a:lnTo>
                  <a:pt x="1630680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4" y="2423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850379" y="5892936"/>
            <a:ext cx="13343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21928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630679" y="0"/>
                </a:moveTo>
                <a:lnTo>
                  <a:pt x="0" y="0"/>
                </a:lnTo>
                <a:lnTo>
                  <a:pt x="0" y="2251951"/>
                </a:lnTo>
                <a:lnTo>
                  <a:pt x="6119" y="2297463"/>
                </a:lnTo>
                <a:lnTo>
                  <a:pt x="23386" y="2338361"/>
                </a:lnTo>
                <a:lnTo>
                  <a:pt x="50165" y="2373012"/>
                </a:lnTo>
                <a:lnTo>
                  <a:pt x="84817" y="2399784"/>
                </a:lnTo>
                <a:lnTo>
                  <a:pt x="125706" y="2417043"/>
                </a:lnTo>
                <a:lnTo>
                  <a:pt x="171196" y="2423160"/>
                </a:lnTo>
                <a:lnTo>
                  <a:pt x="1459483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79" y="2251951"/>
                </a:lnTo>
                <a:lnTo>
                  <a:pt x="163067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8821928" y="32766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459483" y="2423160"/>
                </a:moveTo>
                <a:lnTo>
                  <a:pt x="171196" y="2423160"/>
                </a:lnTo>
                <a:lnTo>
                  <a:pt x="125706" y="2417043"/>
                </a:lnTo>
                <a:lnTo>
                  <a:pt x="84817" y="2399784"/>
                </a:lnTo>
                <a:lnTo>
                  <a:pt x="50165" y="2373012"/>
                </a:lnTo>
                <a:lnTo>
                  <a:pt x="23386" y="2338361"/>
                </a:lnTo>
                <a:lnTo>
                  <a:pt x="6119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79" y="0"/>
                </a:lnTo>
                <a:lnTo>
                  <a:pt x="1630679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3" y="2423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9234424" y="5892936"/>
            <a:ext cx="1352125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46204" y="2345948"/>
            <a:ext cx="9950873" cy="2644140"/>
          </a:xfrm>
          <a:custGeom>
            <a:avLst/>
            <a:gdLst/>
            <a:ahLst/>
            <a:cxnLst/>
            <a:rect l="l" t="t" r="r" b="b"/>
            <a:pathLst>
              <a:path w="7463155" h="1983105">
                <a:moveTo>
                  <a:pt x="7264781" y="0"/>
                </a:moveTo>
                <a:lnTo>
                  <a:pt x="198272" y="0"/>
                </a:lnTo>
                <a:lnTo>
                  <a:pt x="152811" y="5236"/>
                </a:lnTo>
                <a:lnTo>
                  <a:pt x="111078" y="20152"/>
                </a:lnTo>
                <a:lnTo>
                  <a:pt x="74264" y="43557"/>
                </a:lnTo>
                <a:lnTo>
                  <a:pt x="43559" y="74259"/>
                </a:lnTo>
                <a:lnTo>
                  <a:pt x="20153" y="111069"/>
                </a:lnTo>
                <a:lnTo>
                  <a:pt x="5236" y="152795"/>
                </a:lnTo>
                <a:lnTo>
                  <a:pt x="0" y="198247"/>
                </a:lnTo>
                <a:lnTo>
                  <a:pt x="0" y="1784477"/>
                </a:lnTo>
                <a:lnTo>
                  <a:pt x="5236" y="1829928"/>
                </a:lnTo>
                <a:lnTo>
                  <a:pt x="20153" y="1871654"/>
                </a:lnTo>
                <a:lnTo>
                  <a:pt x="43559" y="1908464"/>
                </a:lnTo>
                <a:lnTo>
                  <a:pt x="74264" y="1939166"/>
                </a:lnTo>
                <a:lnTo>
                  <a:pt x="111078" y="1962571"/>
                </a:lnTo>
                <a:lnTo>
                  <a:pt x="152811" y="1977487"/>
                </a:lnTo>
                <a:lnTo>
                  <a:pt x="198272" y="1982724"/>
                </a:lnTo>
                <a:lnTo>
                  <a:pt x="7264781" y="1982724"/>
                </a:lnTo>
                <a:lnTo>
                  <a:pt x="7310232" y="1977487"/>
                </a:lnTo>
                <a:lnTo>
                  <a:pt x="7351958" y="1962571"/>
                </a:lnTo>
                <a:lnTo>
                  <a:pt x="7388768" y="1939166"/>
                </a:lnTo>
                <a:lnTo>
                  <a:pt x="7419470" y="1908464"/>
                </a:lnTo>
                <a:lnTo>
                  <a:pt x="7442875" y="1871654"/>
                </a:lnTo>
                <a:lnTo>
                  <a:pt x="7457791" y="1829928"/>
                </a:lnTo>
                <a:lnTo>
                  <a:pt x="7463028" y="1784477"/>
                </a:lnTo>
                <a:lnTo>
                  <a:pt x="7463028" y="198247"/>
                </a:lnTo>
                <a:lnTo>
                  <a:pt x="7457791" y="152795"/>
                </a:lnTo>
                <a:lnTo>
                  <a:pt x="7442875" y="111069"/>
                </a:lnTo>
                <a:lnTo>
                  <a:pt x="7419470" y="74259"/>
                </a:lnTo>
                <a:lnTo>
                  <a:pt x="7388768" y="43557"/>
                </a:lnTo>
                <a:lnTo>
                  <a:pt x="7351958" y="20152"/>
                </a:lnTo>
                <a:lnTo>
                  <a:pt x="7310232" y="5236"/>
                </a:lnTo>
                <a:lnTo>
                  <a:pt x="7264781" y="0"/>
                </a:lnTo>
                <a:close/>
              </a:path>
            </a:pathLst>
          </a:custGeom>
          <a:solidFill>
            <a:srgbClr val="CED7E7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346204" y="2345948"/>
            <a:ext cx="9950873" cy="2644140"/>
          </a:xfrm>
          <a:custGeom>
            <a:avLst/>
            <a:gdLst/>
            <a:ahLst/>
            <a:cxnLst/>
            <a:rect l="l" t="t" r="r" b="b"/>
            <a:pathLst>
              <a:path w="7463155" h="1983105">
                <a:moveTo>
                  <a:pt x="0" y="198247"/>
                </a:moveTo>
                <a:lnTo>
                  <a:pt x="5236" y="152795"/>
                </a:lnTo>
                <a:lnTo>
                  <a:pt x="20153" y="111069"/>
                </a:lnTo>
                <a:lnTo>
                  <a:pt x="43559" y="74259"/>
                </a:lnTo>
                <a:lnTo>
                  <a:pt x="74264" y="43557"/>
                </a:lnTo>
                <a:lnTo>
                  <a:pt x="111078" y="20152"/>
                </a:lnTo>
                <a:lnTo>
                  <a:pt x="152811" y="5236"/>
                </a:lnTo>
                <a:lnTo>
                  <a:pt x="198272" y="0"/>
                </a:lnTo>
                <a:lnTo>
                  <a:pt x="7264781" y="0"/>
                </a:lnTo>
                <a:lnTo>
                  <a:pt x="7310232" y="5236"/>
                </a:lnTo>
                <a:lnTo>
                  <a:pt x="7351958" y="20152"/>
                </a:lnTo>
                <a:lnTo>
                  <a:pt x="7388768" y="43557"/>
                </a:lnTo>
                <a:lnTo>
                  <a:pt x="7419470" y="74259"/>
                </a:lnTo>
                <a:lnTo>
                  <a:pt x="7442875" y="111069"/>
                </a:lnTo>
                <a:lnTo>
                  <a:pt x="7457791" y="152795"/>
                </a:lnTo>
                <a:lnTo>
                  <a:pt x="7463028" y="198247"/>
                </a:lnTo>
                <a:lnTo>
                  <a:pt x="7463028" y="1784477"/>
                </a:lnTo>
                <a:lnTo>
                  <a:pt x="7457791" y="1829928"/>
                </a:lnTo>
                <a:lnTo>
                  <a:pt x="7442875" y="1871654"/>
                </a:lnTo>
                <a:lnTo>
                  <a:pt x="7419470" y="1908464"/>
                </a:lnTo>
                <a:lnTo>
                  <a:pt x="7388768" y="1939166"/>
                </a:lnTo>
                <a:lnTo>
                  <a:pt x="7351958" y="1962571"/>
                </a:lnTo>
                <a:lnTo>
                  <a:pt x="7310232" y="1977487"/>
                </a:lnTo>
                <a:lnTo>
                  <a:pt x="7264781" y="1982724"/>
                </a:lnTo>
                <a:lnTo>
                  <a:pt x="198272" y="1982724"/>
                </a:lnTo>
                <a:lnTo>
                  <a:pt x="152811" y="1977487"/>
                </a:lnTo>
                <a:lnTo>
                  <a:pt x="111078" y="1962571"/>
                </a:lnTo>
                <a:lnTo>
                  <a:pt x="74264" y="1939166"/>
                </a:lnTo>
                <a:lnTo>
                  <a:pt x="43559" y="1908464"/>
                </a:lnTo>
                <a:lnTo>
                  <a:pt x="20153" y="1871654"/>
                </a:lnTo>
                <a:lnTo>
                  <a:pt x="5236" y="1829928"/>
                </a:lnTo>
                <a:lnTo>
                  <a:pt x="0" y="1784477"/>
                </a:lnTo>
                <a:lnTo>
                  <a:pt x="0" y="198247"/>
                </a:lnTo>
                <a:close/>
              </a:path>
            </a:pathLst>
          </a:custGeom>
          <a:ln w="25908">
            <a:solidFill>
              <a:srgbClr val="CED7E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646935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80" h="1454150">
                <a:moveTo>
                  <a:pt x="1485265" y="0"/>
                </a:moveTo>
                <a:lnTo>
                  <a:pt x="145389" y="0"/>
                </a:lnTo>
                <a:lnTo>
                  <a:pt x="99433" y="7417"/>
                </a:lnTo>
                <a:lnTo>
                  <a:pt x="59521" y="28070"/>
                </a:lnTo>
                <a:lnTo>
                  <a:pt x="28050" y="59554"/>
                </a:lnTo>
                <a:lnTo>
                  <a:pt x="7411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1" y="1354425"/>
                </a:lnTo>
                <a:lnTo>
                  <a:pt x="28050" y="1394341"/>
                </a:lnTo>
                <a:lnTo>
                  <a:pt x="59521" y="1425825"/>
                </a:lnTo>
                <a:lnTo>
                  <a:pt x="99433" y="1446478"/>
                </a:lnTo>
                <a:lnTo>
                  <a:pt x="145389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79" y="1308481"/>
                </a:lnTo>
                <a:lnTo>
                  <a:pt x="1630679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646935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80" h="1454150">
                <a:moveTo>
                  <a:pt x="0" y="145414"/>
                </a:moveTo>
                <a:lnTo>
                  <a:pt x="7411" y="99470"/>
                </a:lnTo>
                <a:lnTo>
                  <a:pt x="28050" y="59554"/>
                </a:lnTo>
                <a:lnTo>
                  <a:pt x="59521" y="28070"/>
                </a:lnTo>
                <a:lnTo>
                  <a:pt x="99433" y="7417"/>
                </a:lnTo>
                <a:lnTo>
                  <a:pt x="145389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79" y="145414"/>
                </a:lnTo>
                <a:lnTo>
                  <a:pt x="1630679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389" y="1453896"/>
                </a:lnTo>
                <a:lnTo>
                  <a:pt x="99433" y="1446478"/>
                </a:lnTo>
                <a:lnTo>
                  <a:pt x="59521" y="1425825"/>
                </a:lnTo>
                <a:lnTo>
                  <a:pt x="28050" y="1394341"/>
                </a:lnTo>
                <a:lnTo>
                  <a:pt x="7411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4038600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1485265" y="0"/>
                </a:moveTo>
                <a:lnTo>
                  <a:pt x="145415" y="0"/>
                </a:lnTo>
                <a:lnTo>
                  <a:pt x="99470" y="7417"/>
                </a:lnTo>
                <a:lnTo>
                  <a:pt x="59554" y="28070"/>
                </a:lnTo>
                <a:lnTo>
                  <a:pt x="28070" y="59554"/>
                </a:lnTo>
                <a:lnTo>
                  <a:pt x="7417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7" y="1354425"/>
                </a:lnTo>
                <a:lnTo>
                  <a:pt x="28070" y="1394341"/>
                </a:lnTo>
                <a:lnTo>
                  <a:pt x="59554" y="1425825"/>
                </a:lnTo>
                <a:lnTo>
                  <a:pt x="99470" y="1446478"/>
                </a:lnTo>
                <a:lnTo>
                  <a:pt x="145415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80" y="1308481"/>
                </a:lnTo>
                <a:lnTo>
                  <a:pt x="1630680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4038600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0" y="145414"/>
                </a:moveTo>
                <a:lnTo>
                  <a:pt x="7417" y="99470"/>
                </a:lnTo>
                <a:lnTo>
                  <a:pt x="28070" y="59554"/>
                </a:lnTo>
                <a:lnTo>
                  <a:pt x="59554" y="28070"/>
                </a:lnTo>
                <a:lnTo>
                  <a:pt x="99470" y="7417"/>
                </a:lnTo>
                <a:lnTo>
                  <a:pt x="145415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80" y="145414"/>
                </a:lnTo>
                <a:lnTo>
                  <a:pt x="1630680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415" y="1453896"/>
                </a:lnTo>
                <a:lnTo>
                  <a:pt x="99470" y="1446478"/>
                </a:lnTo>
                <a:lnTo>
                  <a:pt x="59554" y="1425825"/>
                </a:lnTo>
                <a:lnTo>
                  <a:pt x="28070" y="1394341"/>
                </a:lnTo>
                <a:lnTo>
                  <a:pt x="7417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430263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1485265" y="0"/>
                </a:moveTo>
                <a:lnTo>
                  <a:pt x="145415" y="0"/>
                </a:lnTo>
                <a:lnTo>
                  <a:pt x="99470" y="7417"/>
                </a:lnTo>
                <a:lnTo>
                  <a:pt x="59554" y="28070"/>
                </a:lnTo>
                <a:lnTo>
                  <a:pt x="28070" y="59554"/>
                </a:lnTo>
                <a:lnTo>
                  <a:pt x="7417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7" y="1354425"/>
                </a:lnTo>
                <a:lnTo>
                  <a:pt x="28070" y="1394341"/>
                </a:lnTo>
                <a:lnTo>
                  <a:pt x="59554" y="1425825"/>
                </a:lnTo>
                <a:lnTo>
                  <a:pt x="99470" y="1446478"/>
                </a:lnTo>
                <a:lnTo>
                  <a:pt x="145415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80" y="1308481"/>
                </a:lnTo>
                <a:lnTo>
                  <a:pt x="1630680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6430263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0" y="145414"/>
                </a:moveTo>
                <a:lnTo>
                  <a:pt x="7417" y="99470"/>
                </a:lnTo>
                <a:lnTo>
                  <a:pt x="28070" y="59554"/>
                </a:lnTo>
                <a:lnTo>
                  <a:pt x="59554" y="28070"/>
                </a:lnTo>
                <a:lnTo>
                  <a:pt x="99470" y="7417"/>
                </a:lnTo>
                <a:lnTo>
                  <a:pt x="145415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80" y="145414"/>
                </a:lnTo>
                <a:lnTo>
                  <a:pt x="1630680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415" y="1453896"/>
                </a:lnTo>
                <a:lnTo>
                  <a:pt x="99470" y="1446478"/>
                </a:lnTo>
                <a:lnTo>
                  <a:pt x="59554" y="1425825"/>
                </a:lnTo>
                <a:lnTo>
                  <a:pt x="28070" y="1394341"/>
                </a:lnTo>
                <a:lnTo>
                  <a:pt x="7417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821928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1485265" y="0"/>
                </a:moveTo>
                <a:lnTo>
                  <a:pt x="145415" y="0"/>
                </a:lnTo>
                <a:lnTo>
                  <a:pt x="99470" y="7417"/>
                </a:lnTo>
                <a:lnTo>
                  <a:pt x="59554" y="28070"/>
                </a:lnTo>
                <a:lnTo>
                  <a:pt x="28070" y="59554"/>
                </a:lnTo>
                <a:lnTo>
                  <a:pt x="7417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7" y="1354425"/>
                </a:lnTo>
                <a:lnTo>
                  <a:pt x="28070" y="1394341"/>
                </a:lnTo>
                <a:lnTo>
                  <a:pt x="59554" y="1425825"/>
                </a:lnTo>
                <a:lnTo>
                  <a:pt x="99470" y="1446478"/>
                </a:lnTo>
                <a:lnTo>
                  <a:pt x="145415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79" y="1308481"/>
                </a:lnTo>
                <a:lnTo>
                  <a:pt x="1630679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821928" y="26974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0" y="145414"/>
                </a:moveTo>
                <a:lnTo>
                  <a:pt x="7417" y="99470"/>
                </a:lnTo>
                <a:lnTo>
                  <a:pt x="28070" y="59554"/>
                </a:lnTo>
                <a:lnTo>
                  <a:pt x="59554" y="28070"/>
                </a:lnTo>
                <a:lnTo>
                  <a:pt x="99470" y="7417"/>
                </a:lnTo>
                <a:lnTo>
                  <a:pt x="145415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79" y="145414"/>
                </a:lnTo>
                <a:lnTo>
                  <a:pt x="1630679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415" y="1453896"/>
                </a:lnTo>
                <a:lnTo>
                  <a:pt x="99470" y="1446478"/>
                </a:lnTo>
                <a:lnTo>
                  <a:pt x="59554" y="1425825"/>
                </a:lnTo>
                <a:lnTo>
                  <a:pt x="28070" y="1394341"/>
                </a:lnTo>
                <a:lnTo>
                  <a:pt x="7417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507743" y="2985008"/>
            <a:ext cx="2422144" cy="167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3688084" y="3389376"/>
            <a:ext cx="461433" cy="535093"/>
          </a:xfrm>
          <a:custGeom>
            <a:avLst/>
            <a:gdLst/>
            <a:ahLst/>
            <a:cxnLst/>
            <a:rect l="l" t="t" r="r" b="b"/>
            <a:pathLst>
              <a:path w="346075" h="401319">
                <a:moveTo>
                  <a:pt x="0" y="0"/>
                </a:moveTo>
                <a:lnTo>
                  <a:pt x="0" y="400812"/>
                </a:lnTo>
                <a:lnTo>
                  <a:pt x="345947" y="200406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4080255" y="2773683"/>
            <a:ext cx="2086864" cy="1979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8877811" y="3367028"/>
            <a:ext cx="1905847" cy="847"/>
          </a:xfrm>
          <a:custGeom>
            <a:avLst/>
            <a:gdLst/>
            <a:ahLst/>
            <a:cxnLst/>
            <a:rect l="l" t="t" r="r" b="b"/>
            <a:pathLst>
              <a:path w="1429384" h="635">
                <a:moveTo>
                  <a:pt x="0" y="0"/>
                </a:moveTo>
                <a:lnTo>
                  <a:pt x="1429131" y="507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879839" y="3568192"/>
            <a:ext cx="1896533" cy="5080"/>
          </a:xfrm>
          <a:custGeom>
            <a:avLst/>
            <a:gdLst/>
            <a:ahLst/>
            <a:cxnLst/>
            <a:rect l="l" t="t" r="r" b="b"/>
            <a:pathLst>
              <a:path w="1422400" h="3810">
                <a:moveTo>
                  <a:pt x="0" y="0"/>
                </a:moveTo>
                <a:lnTo>
                  <a:pt x="1422399" y="3428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71283" y="3596641"/>
            <a:ext cx="201167" cy="270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261855" y="3686049"/>
            <a:ext cx="189653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85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261855" y="3629156"/>
            <a:ext cx="189653" cy="114300"/>
          </a:xfrm>
          <a:custGeom>
            <a:avLst/>
            <a:gdLst/>
            <a:ahLst/>
            <a:cxnLst/>
            <a:rect l="l" t="t" r="r" b="b"/>
            <a:pathLst>
              <a:path w="142240" h="85725">
                <a:moveTo>
                  <a:pt x="0" y="85343"/>
                </a:moveTo>
                <a:lnTo>
                  <a:pt x="141731" y="85343"/>
                </a:lnTo>
                <a:lnTo>
                  <a:pt x="141731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9578851" y="3604768"/>
            <a:ext cx="199135" cy="272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9871455" y="3686049"/>
            <a:ext cx="191347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5" y="0"/>
                </a:lnTo>
              </a:path>
            </a:pathLst>
          </a:custGeom>
          <a:ln w="85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9871455" y="3629156"/>
            <a:ext cx="191347" cy="114300"/>
          </a:xfrm>
          <a:custGeom>
            <a:avLst/>
            <a:gdLst/>
            <a:ahLst/>
            <a:cxnLst/>
            <a:rect l="l" t="t" r="r" b="b"/>
            <a:pathLst>
              <a:path w="143509" h="85725">
                <a:moveTo>
                  <a:pt x="0" y="85343"/>
                </a:moveTo>
                <a:lnTo>
                  <a:pt x="143255" y="85343"/>
                </a:lnTo>
                <a:lnTo>
                  <a:pt x="143255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10190480" y="3686049"/>
            <a:ext cx="189653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85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10190480" y="3629156"/>
            <a:ext cx="189653" cy="114300"/>
          </a:xfrm>
          <a:custGeom>
            <a:avLst/>
            <a:gdLst/>
            <a:ahLst/>
            <a:cxnLst/>
            <a:rect l="l" t="t" r="r" b="b"/>
            <a:pathLst>
              <a:path w="142240" h="85725">
                <a:moveTo>
                  <a:pt x="0" y="85343"/>
                </a:moveTo>
                <a:lnTo>
                  <a:pt x="141731" y="85343"/>
                </a:lnTo>
                <a:lnTo>
                  <a:pt x="141731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9526015" y="3198368"/>
            <a:ext cx="0" cy="895773"/>
          </a:xfrm>
          <a:custGeom>
            <a:avLst/>
            <a:gdLst/>
            <a:ahLst/>
            <a:cxnLst/>
            <a:rect l="l" t="t" r="r" b="b"/>
            <a:pathLst>
              <a:path h="671830">
                <a:moveTo>
                  <a:pt x="0" y="0"/>
                </a:moveTo>
                <a:lnTo>
                  <a:pt x="0" y="671830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10107167" y="3200400"/>
            <a:ext cx="0" cy="912707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530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8877812" y="3173987"/>
            <a:ext cx="2117513" cy="938953"/>
          </a:xfrm>
          <a:custGeom>
            <a:avLst/>
            <a:gdLst/>
            <a:ahLst/>
            <a:cxnLst/>
            <a:rect l="l" t="t" r="r" b="b"/>
            <a:pathLst>
              <a:path w="1588134" h="704214">
                <a:moveTo>
                  <a:pt x="0" y="0"/>
                </a:moveTo>
                <a:lnTo>
                  <a:pt x="1406652" y="0"/>
                </a:lnTo>
                <a:lnTo>
                  <a:pt x="1588008" y="352044"/>
                </a:lnTo>
                <a:lnTo>
                  <a:pt x="1406652" y="704088"/>
                </a:lnTo>
                <a:lnTo>
                  <a:pt x="0" y="70408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 txBox="1"/>
          <p:nvPr/>
        </p:nvSpPr>
        <p:spPr>
          <a:xfrm>
            <a:off x="9138919" y="3186684"/>
            <a:ext cx="248920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867" spc="13" dirty="0">
                <a:solidFill>
                  <a:srgbClr val="5B9BD4"/>
                </a:solidFill>
                <a:latin typeface="Arial"/>
                <a:cs typeface="Arial"/>
              </a:rPr>
              <a:t>J</a:t>
            </a:r>
            <a:r>
              <a:rPr sz="867" spc="7" dirty="0">
                <a:solidFill>
                  <a:srgbClr val="5B9BD4"/>
                </a:solidFill>
                <a:latin typeface="Arial"/>
                <a:cs typeface="Arial"/>
              </a:rPr>
              <a:t>A</a:t>
            </a:r>
            <a:r>
              <a:rPr sz="867" spc="20" dirty="0">
                <a:solidFill>
                  <a:srgbClr val="5B9BD4"/>
                </a:solidFill>
                <a:latin typeface="Arial"/>
                <a:cs typeface="Arial"/>
              </a:rPr>
              <a:t>N</a:t>
            </a:r>
            <a:endParaRPr sz="867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672835" y="3186684"/>
            <a:ext cx="254847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867" spc="7" dirty="0">
                <a:solidFill>
                  <a:srgbClr val="5B9BD4"/>
                </a:solidFill>
                <a:latin typeface="Arial"/>
                <a:cs typeface="Arial"/>
              </a:rPr>
              <a:t>FE</a:t>
            </a:r>
            <a:r>
              <a:rPr sz="867" spc="13" dirty="0">
                <a:solidFill>
                  <a:srgbClr val="5B9BD4"/>
                </a:solidFill>
                <a:latin typeface="Arial"/>
                <a:cs typeface="Arial"/>
              </a:rPr>
              <a:t>V</a:t>
            </a:r>
            <a:endParaRPr sz="86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48027" y="3186684"/>
            <a:ext cx="362373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867" spc="20" dirty="0">
                <a:solidFill>
                  <a:srgbClr val="5B9BD4"/>
                </a:solidFill>
                <a:latin typeface="Arial"/>
                <a:cs typeface="Arial"/>
              </a:rPr>
              <a:t>M</a:t>
            </a:r>
            <a:r>
              <a:rPr sz="867" spc="7" dirty="0">
                <a:solidFill>
                  <a:srgbClr val="5B9BD4"/>
                </a:solidFill>
                <a:latin typeface="Arial"/>
                <a:cs typeface="Arial"/>
              </a:rPr>
              <a:t>AR</a:t>
            </a:r>
            <a:r>
              <a:rPr sz="867" spc="13" dirty="0">
                <a:solidFill>
                  <a:srgbClr val="5B9BD4"/>
                </a:solidFill>
                <a:latin typeface="Arial"/>
                <a:cs typeface="Arial"/>
              </a:rPr>
              <a:t>S</a:t>
            </a:r>
            <a:endParaRPr sz="867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060690" y="3407664"/>
            <a:ext cx="188975" cy="115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9060687" y="34076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9666227" y="3407664"/>
            <a:ext cx="191007" cy="11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9666224" y="3407667"/>
            <a:ext cx="191347" cy="115993"/>
          </a:xfrm>
          <a:custGeom>
            <a:avLst/>
            <a:gdLst/>
            <a:ahLst/>
            <a:cxnLst/>
            <a:rect l="l" t="t" r="r" b="b"/>
            <a:pathLst>
              <a:path w="143509" h="86994">
                <a:moveTo>
                  <a:pt x="0" y="86868"/>
                </a:moveTo>
                <a:lnTo>
                  <a:pt x="143255" y="86868"/>
                </a:lnTo>
                <a:lnTo>
                  <a:pt x="143255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10275827" y="3407664"/>
            <a:ext cx="188975" cy="115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10275824" y="34076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8877811" y="3921761"/>
            <a:ext cx="1926167" cy="0"/>
          </a:xfrm>
          <a:custGeom>
            <a:avLst/>
            <a:gdLst/>
            <a:ahLst/>
            <a:cxnLst/>
            <a:rect l="l" t="t" r="r" b="b"/>
            <a:pathLst>
              <a:path w="1444625">
                <a:moveTo>
                  <a:pt x="0" y="0"/>
                </a:moveTo>
                <a:lnTo>
                  <a:pt x="1444116" y="0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9261855" y="39664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9261855" y="39664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9682480" y="3958341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9682480" y="3958341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10379455" y="3956307"/>
            <a:ext cx="191347" cy="115993"/>
          </a:xfrm>
          <a:custGeom>
            <a:avLst/>
            <a:gdLst/>
            <a:ahLst/>
            <a:cxnLst/>
            <a:rect l="l" t="t" r="r" b="b"/>
            <a:pathLst>
              <a:path w="143509" h="86994">
                <a:moveTo>
                  <a:pt x="0" y="86868"/>
                </a:moveTo>
                <a:lnTo>
                  <a:pt x="143255" y="86868"/>
                </a:lnTo>
                <a:lnTo>
                  <a:pt x="143255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10379455" y="3956307"/>
            <a:ext cx="191347" cy="115993"/>
          </a:xfrm>
          <a:custGeom>
            <a:avLst/>
            <a:gdLst/>
            <a:ahLst/>
            <a:cxnLst/>
            <a:rect l="l" t="t" r="r" b="b"/>
            <a:pathLst>
              <a:path w="143509" h="86994">
                <a:moveTo>
                  <a:pt x="0" y="86868"/>
                </a:moveTo>
                <a:lnTo>
                  <a:pt x="143255" y="86868"/>
                </a:lnTo>
                <a:lnTo>
                  <a:pt x="143255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6774687" y="2989072"/>
            <a:ext cx="1410547" cy="717973"/>
          </a:xfrm>
          <a:custGeom>
            <a:avLst/>
            <a:gdLst/>
            <a:ahLst/>
            <a:cxnLst/>
            <a:rect l="l" t="t" r="r" b="b"/>
            <a:pathLst>
              <a:path w="1057910" h="538480">
                <a:moveTo>
                  <a:pt x="0" y="537971"/>
                </a:moveTo>
                <a:lnTo>
                  <a:pt x="1057655" y="537971"/>
                </a:lnTo>
                <a:lnTo>
                  <a:pt x="1057655" y="0"/>
                </a:lnTo>
                <a:lnTo>
                  <a:pt x="0" y="0"/>
                </a:lnTo>
                <a:lnTo>
                  <a:pt x="0" y="537971"/>
                </a:lnTo>
                <a:close/>
              </a:path>
            </a:pathLst>
          </a:custGeom>
          <a:solidFill>
            <a:srgbClr val="2C608A">
              <a:alpha val="1294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6929119" y="37327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6929119" y="37327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7707376" y="37327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7707376" y="37327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6929119" y="40375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6929119" y="40375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/>
          <p:nvPr/>
        </p:nvSpPr>
        <p:spPr>
          <a:xfrm>
            <a:off x="7319263" y="40375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7319263" y="40375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6882388" y="4001008"/>
            <a:ext cx="1213273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12192">
            <a:solidFill>
              <a:srgbClr val="666666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/>
          <p:nvPr/>
        </p:nvSpPr>
        <p:spPr>
          <a:xfrm>
            <a:off x="6882388" y="4313937"/>
            <a:ext cx="1213273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12192">
            <a:solidFill>
              <a:srgbClr val="666666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/>
          <p:nvPr/>
        </p:nvSpPr>
        <p:spPr>
          <a:xfrm>
            <a:off x="6882388" y="3706368"/>
            <a:ext cx="1213273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12192">
            <a:solidFill>
              <a:srgbClr val="666666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object 71"/>
          <p:cNvSpPr/>
          <p:nvPr/>
        </p:nvSpPr>
        <p:spPr>
          <a:xfrm>
            <a:off x="6774687" y="2989072"/>
            <a:ext cx="1410547" cy="1410547"/>
          </a:xfrm>
          <a:custGeom>
            <a:avLst/>
            <a:gdLst/>
            <a:ahLst/>
            <a:cxnLst/>
            <a:rect l="l" t="t" r="r" b="b"/>
            <a:pathLst>
              <a:path w="1057910" h="1057910">
                <a:moveTo>
                  <a:pt x="0" y="1057656"/>
                </a:moveTo>
                <a:lnTo>
                  <a:pt x="1057655" y="1057656"/>
                </a:lnTo>
                <a:lnTo>
                  <a:pt x="1057655" y="0"/>
                </a:lnTo>
                <a:lnTo>
                  <a:pt x="0" y="0"/>
                </a:lnTo>
                <a:lnTo>
                  <a:pt x="0" y="1057656"/>
                </a:lnTo>
                <a:close/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6929119" y="31048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FA2A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object 73"/>
          <p:cNvSpPr/>
          <p:nvPr/>
        </p:nvSpPr>
        <p:spPr>
          <a:xfrm>
            <a:off x="6929119" y="31048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4" name="object 74"/>
          <p:cNvSpPr/>
          <p:nvPr/>
        </p:nvSpPr>
        <p:spPr>
          <a:xfrm>
            <a:off x="6929119" y="34096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BBDCE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5" name="object 75"/>
          <p:cNvSpPr/>
          <p:nvPr/>
        </p:nvSpPr>
        <p:spPr>
          <a:xfrm>
            <a:off x="6929119" y="34096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6" name="object 76"/>
          <p:cNvSpPr/>
          <p:nvPr/>
        </p:nvSpPr>
        <p:spPr>
          <a:xfrm>
            <a:off x="7319263" y="31048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FA2A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7" name="object 77"/>
          <p:cNvSpPr/>
          <p:nvPr/>
        </p:nvSpPr>
        <p:spPr>
          <a:xfrm>
            <a:off x="7319263" y="31048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8" name="object 78"/>
          <p:cNvSpPr/>
          <p:nvPr/>
        </p:nvSpPr>
        <p:spPr>
          <a:xfrm>
            <a:off x="7707376" y="31048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FA2A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9" name="object 79"/>
          <p:cNvSpPr/>
          <p:nvPr/>
        </p:nvSpPr>
        <p:spPr>
          <a:xfrm>
            <a:off x="7707376" y="31048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0" name="object 80"/>
          <p:cNvSpPr/>
          <p:nvPr/>
        </p:nvSpPr>
        <p:spPr>
          <a:xfrm>
            <a:off x="7707376" y="34096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BBDCE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1" name="object 81"/>
          <p:cNvSpPr/>
          <p:nvPr/>
        </p:nvSpPr>
        <p:spPr>
          <a:xfrm>
            <a:off x="7707376" y="34096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2" name="object 82"/>
          <p:cNvSpPr/>
          <p:nvPr/>
        </p:nvSpPr>
        <p:spPr>
          <a:xfrm>
            <a:off x="6102098" y="3389376"/>
            <a:ext cx="461433" cy="535093"/>
          </a:xfrm>
          <a:custGeom>
            <a:avLst/>
            <a:gdLst/>
            <a:ahLst/>
            <a:cxnLst/>
            <a:rect l="l" t="t" r="r" b="b"/>
            <a:pathLst>
              <a:path w="346075" h="401319">
                <a:moveTo>
                  <a:pt x="0" y="0"/>
                </a:moveTo>
                <a:lnTo>
                  <a:pt x="0" y="400812"/>
                </a:lnTo>
                <a:lnTo>
                  <a:pt x="345948" y="200406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3" name="object 83"/>
          <p:cNvSpPr/>
          <p:nvPr/>
        </p:nvSpPr>
        <p:spPr>
          <a:xfrm>
            <a:off x="8489698" y="3389376"/>
            <a:ext cx="461433" cy="535093"/>
          </a:xfrm>
          <a:custGeom>
            <a:avLst/>
            <a:gdLst/>
            <a:ahLst/>
            <a:cxnLst/>
            <a:rect l="l" t="t" r="r" b="b"/>
            <a:pathLst>
              <a:path w="346075" h="401319">
                <a:moveTo>
                  <a:pt x="0" y="0"/>
                </a:moveTo>
                <a:lnTo>
                  <a:pt x="0" y="400812"/>
                </a:lnTo>
                <a:lnTo>
                  <a:pt x="345948" y="200406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7" y="1309625"/>
            <a:ext cx="8050953" cy="0"/>
          </a:xfrm>
          <a:custGeom>
            <a:avLst/>
            <a:gdLst/>
            <a:ahLst/>
            <a:cxnLst/>
            <a:rect l="l" t="t" r="r" b="b"/>
            <a:pathLst>
              <a:path w="6038215">
                <a:moveTo>
                  <a:pt x="0" y="0"/>
                </a:moveTo>
                <a:lnTo>
                  <a:pt x="6037834" y="0"/>
                </a:lnTo>
              </a:path>
            </a:pathLst>
          </a:custGeom>
          <a:ln w="19812">
            <a:solidFill>
              <a:srgbClr val="A3C2F4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523" y="763694"/>
            <a:ext cx="4324773" cy="52154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407" dirty="0"/>
              <a:t>Fabriquer </a:t>
            </a:r>
            <a:r>
              <a:rPr spc="-400" dirty="0"/>
              <a:t>le </a:t>
            </a:r>
            <a:r>
              <a:rPr spc="-427" dirty="0"/>
              <a:t>bon</a:t>
            </a:r>
            <a:r>
              <a:rPr spc="-713" dirty="0"/>
              <a:t> </a:t>
            </a:r>
            <a:r>
              <a:rPr spc="-400" dirty="0"/>
              <a:t>produit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742" y="1329946"/>
            <a:ext cx="4743872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spc="-247" dirty="0">
                <a:solidFill>
                  <a:srgbClr val="7E7E7E"/>
                </a:solidFill>
                <a:latin typeface="Verdana"/>
                <a:cs typeface="Verdana"/>
              </a:rPr>
              <a:t>Les </a:t>
            </a:r>
            <a:r>
              <a:rPr sz="2000" spc="-387" dirty="0">
                <a:solidFill>
                  <a:srgbClr val="7E7E7E"/>
                </a:solidFill>
                <a:latin typeface="Verdana"/>
                <a:cs typeface="Verdana"/>
              </a:rPr>
              <a:t>4 </a:t>
            </a:r>
            <a:r>
              <a:rPr sz="2000" spc="-240" dirty="0">
                <a:solidFill>
                  <a:srgbClr val="7E7E7E"/>
                </a:solidFill>
                <a:latin typeface="Verdana"/>
                <a:cs typeface="Verdana"/>
              </a:rPr>
              <a:t>principales </a:t>
            </a:r>
            <a:r>
              <a:rPr sz="2000" spc="-247" dirty="0">
                <a:solidFill>
                  <a:srgbClr val="7E7E7E"/>
                </a:solidFill>
                <a:latin typeface="Trebuchet MS"/>
                <a:cs typeface="Trebuchet MS"/>
              </a:rPr>
              <a:t>é</a:t>
            </a:r>
            <a:r>
              <a:rPr sz="2000" spc="-247" dirty="0">
                <a:solidFill>
                  <a:srgbClr val="7E7E7E"/>
                </a:solidFill>
                <a:latin typeface="Verdana"/>
                <a:cs typeface="Verdana"/>
              </a:rPr>
              <a:t>tapes </a:t>
            </a:r>
            <a:r>
              <a:rPr sz="2000" spc="-267" dirty="0">
                <a:solidFill>
                  <a:srgbClr val="7E7E7E"/>
                </a:solidFill>
                <a:latin typeface="Verdana"/>
                <a:cs typeface="Verdana"/>
              </a:rPr>
              <a:t>d’un </a:t>
            </a:r>
            <a:r>
              <a:rPr sz="2000" spc="-280" dirty="0">
                <a:solidFill>
                  <a:srgbClr val="7E7E7E"/>
                </a:solidFill>
                <a:latin typeface="Verdana"/>
                <a:cs typeface="Verdana"/>
              </a:rPr>
              <a:t>cadrage</a:t>
            </a:r>
            <a:r>
              <a:rPr sz="2000" spc="-42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spc="-227" dirty="0">
                <a:solidFill>
                  <a:srgbClr val="7E7E7E"/>
                </a:solidFill>
                <a:latin typeface="Verdana"/>
                <a:cs typeface="Verdana"/>
              </a:rPr>
              <a:t>fonctionnel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80" h="2423160">
                <a:moveTo>
                  <a:pt x="1630679" y="0"/>
                </a:moveTo>
                <a:lnTo>
                  <a:pt x="0" y="0"/>
                </a:lnTo>
                <a:lnTo>
                  <a:pt x="0" y="2251951"/>
                </a:lnTo>
                <a:lnTo>
                  <a:pt x="6116" y="2297463"/>
                </a:lnTo>
                <a:lnTo>
                  <a:pt x="23376" y="2338361"/>
                </a:lnTo>
                <a:lnTo>
                  <a:pt x="50149" y="2373012"/>
                </a:lnTo>
                <a:lnTo>
                  <a:pt x="84802" y="2399784"/>
                </a:lnTo>
                <a:lnTo>
                  <a:pt x="125703" y="2417043"/>
                </a:lnTo>
                <a:lnTo>
                  <a:pt x="171221" y="2423160"/>
                </a:lnTo>
                <a:lnTo>
                  <a:pt x="1459484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79" y="2251951"/>
                </a:lnTo>
                <a:lnTo>
                  <a:pt x="163067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524000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80" h="2423160">
                <a:moveTo>
                  <a:pt x="1459484" y="2423160"/>
                </a:moveTo>
                <a:lnTo>
                  <a:pt x="171221" y="2423160"/>
                </a:lnTo>
                <a:lnTo>
                  <a:pt x="125703" y="2417043"/>
                </a:lnTo>
                <a:lnTo>
                  <a:pt x="84802" y="2399784"/>
                </a:lnTo>
                <a:lnTo>
                  <a:pt x="50149" y="2373012"/>
                </a:lnTo>
                <a:lnTo>
                  <a:pt x="23376" y="2338361"/>
                </a:lnTo>
                <a:lnTo>
                  <a:pt x="6116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79" y="0"/>
                </a:lnTo>
                <a:lnTo>
                  <a:pt x="1630679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4" y="2423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183554" y="5740536"/>
            <a:ext cx="8568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53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15665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630680" y="0"/>
                </a:moveTo>
                <a:lnTo>
                  <a:pt x="0" y="0"/>
                </a:lnTo>
                <a:lnTo>
                  <a:pt x="0" y="2251951"/>
                </a:lnTo>
                <a:lnTo>
                  <a:pt x="6119" y="2297463"/>
                </a:lnTo>
                <a:lnTo>
                  <a:pt x="23386" y="2338361"/>
                </a:lnTo>
                <a:lnTo>
                  <a:pt x="50165" y="2373012"/>
                </a:lnTo>
                <a:lnTo>
                  <a:pt x="84817" y="2399784"/>
                </a:lnTo>
                <a:lnTo>
                  <a:pt x="125706" y="2417043"/>
                </a:lnTo>
                <a:lnTo>
                  <a:pt x="171195" y="2423160"/>
                </a:lnTo>
                <a:lnTo>
                  <a:pt x="1459483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80" y="2251951"/>
                </a:lnTo>
                <a:lnTo>
                  <a:pt x="16306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915665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459483" y="2423160"/>
                </a:moveTo>
                <a:lnTo>
                  <a:pt x="171195" y="2423160"/>
                </a:lnTo>
                <a:lnTo>
                  <a:pt x="125706" y="2417043"/>
                </a:lnTo>
                <a:lnTo>
                  <a:pt x="84817" y="2399784"/>
                </a:lnTo>
                <a:lnTo>
                  <a:pt x="50165" y="2373012"/>
                </a:lnTo>
                <a:lnTo>
                  <a:pt x="23386" y="2338361"/>
                </a:lnTo>
                <a:lnTo>
                  <a:pt x="6119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80" y="0"/>
                </a:lnTo>
                <a:lnTo>
                  <a:pt x="1630680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3" y="242316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4343569" y="5740536"/>
            <a:ext cx="13191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rso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07328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630680" y="0"/>
                </a:moveTo>
                <a:lnTo>
                  <a:pt x="0" y="0"/>
                </a:lnTo>
                <a:lnTo>
                  <a:pt x="0" y="2251951"/>
                </a:lnTo>
                <a:lnTo>
                  <a:pt x="6119" y="2297463"/>
                </a:lnTo>
                <a:lnTo>
                  <a:pt x="23386" y="2338361"/>
                </a:lnTo>
                <a:lnTo>
                  <a:pt x="50164" y="2373012"/>
                </a:lnTo>
                <a:lnTo>
                  <a:pt x="84817" y="2399784"/>
                </a:lnTo>
                <a:lnTo>
                  <a:pt x="125706" y="2417043"/>
                </a:lnTo>
                <a:lnTo>
                  <a:pt x="171196" y="2423160"/>
                </a:lnTo>
                <a:lnTo>
                  <a:pt x="1459484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80" y="2251951"/>
                </a:lnTo>
                <a:lnTo>
                  <a:pt x="163068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307328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459484" y="2423160"/>
                </a:moveTo>
                <a:lnTo>
                  <a:pt x="171196" y="2423160"/>
                </a:lnTo>
                <a:lnTo>
                  <a:pt x="125706" y="2417043"/>
                </a:lnTo>
                <a:lnTo>
                  <a:pt x="84817" y="2399784"/>
                </a:lnTo>
                <a:lnTo>
                  <a:pt x="50164" y="2373012"/>
                </a:lnTo>
                <a:lnTo>
                  <a:pt x="23386" y="2338361"/>
                </a:lnTo>
                <a:lnTo>
                  <a:pt x="6119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80" y="0"/>
                </a:lnTo>
                <a:lnTo>
                  <a:pt x="1630680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4" y="2423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6727444" y="5740536"/>
            <a:ext cx="133434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98993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630679" y="0"/>
                </a:moveTo>
                <a:lnTo>
                  <a:pt x="0" y="0"/>
                </a:lnTo>
                <a:lnTo>
                  <a:pt x="0" y="2251951"/>
                </a:lnTo>
                <a:lnTo>
                  <a:pt x="6119" y="2297463"/>
                </a:lnTo>
                <a:lnTo>
                  <a:pt x="23386" y="2338361"/>
                </a:lnTo>
                <a:lnTo>
                  <a:pt x="50165" y="2373012"/>
                </a:lnTo>
                <a:lnTo>
                  <a:pt x="84817" y="2399784"/>
                </a:lnTo>
                <a:lnTo>
                  <a:pt x="125706" y="2417043"/>
                </a:lnTo>
                <a:lnTo>
                  <a:pt x="171196" y="2423160"/>
                </a:lnTo>
                <a:lnTo>
                  <a:pt x="1459483" y="2423160"/>
                </a:lnTo>
                <a:lnTo>
                  <a:pt x="1504973" y="2417043"/>
                </a:lnTo>
                <a:lnTo>
                  <a:pt x="1545862" y="2399784"/>
                </a:lnTo>
                <a:lnTo>
                  <a:pt x="1580515" y="2373012"/>
                </a:lnTo>
                <a:lnTo>
                  <a:pt x="1607293" y="2338361"/>
                </a:lnTo>
                <a:lnTo>
                  <a:pt x="1624560" y="2297463"/>
                </a:lnTo>
                <a:lnTo>
                  <a:pt x="1630679" y="2251951"/>
                </a:lnTo>
                <a:lnTo>
                  <a:pt x="1630679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8698993" y="3124200"/>
            <a:ext cx="2174240" cy="3230880"/>
          </a:xfrm>
          <a:custGeom>
            <a:avLst/>
            <a:gdLst/>
            <a:ahLst/>
            <a:cxnLst/>
            <a:rect l="l" t="t" r="r" b="b"/>
            <a:pathLst>
              <a:path w="1630679" h="2423160">
                <a:moveTo>
                  <a:pt x="1459483" y="2423160"/>
                </a:moveTo>
                <a:lnTo>
                  <a:pt x="171196" y="2423160"/>
                </a:lnTo>
                <a:lnTo>
                  <a:pt x="125706" y="2417043"/>
                </a:lnTo>
                <a:lnTo>
                  <a:pt x="84817" y="2399784"/>
                </a:lnTo>
                <a:lnTo>
                  <a:pt x="50165" y="2373012"/>
                </a:lnTo>
                <a:lnTo>
                  <a:pt x="23386" y="2338361"/>
                </a:lnTo>
                <a:lnTo>
                  <a:pt x="6119" y="2297463"/>
                </a:lnTo>
                <a:lnTo>
                  <a:pt x="0" y="2251951"/>
                </a:lnTo>
                <a:lnTo>
                  <a:pt x="0" y="0"/>
                </a:lnTo>
                <a:lnTo>
                  <a:pt x="1630679" y="0"/>
                </a:lnTo>
                <a:lnTo>
                  <a:pt x="1630679" y="2251951"/>
                </a:lnTo>
                <a:lnTo>
                  <a:pt x="1624560" y="2297463"/>
                </a:lnTo>
                <a:lnTo>
                  <a:pt x="1607293" y="2338361"/>
                </a:lnTo>
                <a:lnTo>
                  <a:pt x="1580515" y="2373012"/>
                </a:lnTo>
                <a:lnTo>
                  <a:pt x="1545862" y="2399784"/>
                </a:lnTo>
                <a:lnTo>
                  <a:pt x="1504973" y="2417043"/>
                </a:lnTo>
                <a:lnTo>
                  <a:pt x="1459483" y="24231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9111489" y="5740536"/>
            <a:ext cx="1352125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7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23269" y="2193548"/>
            <a:ext cx="9950873" cy="2644140"/>
          </a:xfrm>
          <a:custGeom>
            <a:avLst/>
            <a:gdLst/>
            <a:ahLst/>
            <a:cxnLst/>
            <a:rect l="l" t="t" r="r" b="b"/>
            <a:pathLst>
              <a:path w="7463155" h="1983105">
                <a:moveTo>
                  <a:pt x="7264781" y="0"/>
                </a:moveTo>
                <a:lnTo>
                  <a:pt x="198272" y="0"/>
                </a:lnTo>
                <a:lnTo>
                  <a:pt x="152811" y="5236"/>
                </a:lnTo>
                <a:lnTo>
                  <a:pt x="111078" y="20152"/>
                </a:lnTo>
                <a:lnTo>
                  <a:pt x="74264" y="43557"/>
                </a:lnTo>
                <a:lnTo>
                  <a:pt x="43559" y="74259"/>
                </a:lnTo>
                <a:lnTo>
                  <a:pt x="20153" y="111069"/>
                </a:lnTo>
                <a:lnTo>
                  <a:pt x="5236" y="152795"/>
                </a:lnTo>
                <a:lnTo>
                  <a:pt x="0" y="198247"/>
                </a:lnTo>
                <a:lnTo>
                  <a:pt x="0" y="1784477"/>
                </a:lnTo>
                <a:lnTo>
                  <a:pt x="5236" y="1829928"/>
                </a:lnTo>
                <a:lnTo>
                  <a:pt x="20153" y="1871654"/>
                </a:lnTo>
                <a:lnTo>
                  <a:pt x="43559" y="1908464"/>
                </a:lnTo>
                <a:lnTo>
                  <a:pt x="74264" y="1939166"/>
                </a:lnTo>
                <a:lnTo>
                  <a:pt x="111078" y="1962571"/>
                </a:lnTo>
                <a:lnTo>
                  <a:pt x="152811" y="1977487"/>
                </a:lnTo>
                <a:lnTo>
                  <a:pt x="198272" y="1982724"/>
                </a:lnTo>
                <a:lnTo>
                  <a:pt x="7264781" y="1982724"/>
                </a:lnTo>
                <a:lnTo>
                  <a:pt x="7310232" y="1977487"/>
                </a:lnTo>
                <a:lnTo>
                  <a:pt x="7351958" y="1962571"/>
                </a:lnTo>
                <a:lnTo>
                  <a:pt x="7388768" y="1939166"/>
                </a:lnTo>
                <a:lnTo>
                  <a:pt x="7419470" y="1908464"/>
                </a:lnTo>
                <a:lnTo>
                  <a:pt x="7442875" y="1871654"/>
                </a:lnTo>
                <a:lnTo>
                  <a:pt x="7457791" y="1829928"/>
                </a:lnTo>
                <a:lnTo>
                  <a:pt x="7463028" y="1784477"/>
                </a:lnTo>
                <a:lnTo>
                  <a:pt x="7463028" y="198247"/>
                </a:lnTo>
                <a:lnTo>
                  <a:pt x="7457791" y="152795"/>
                </a:lnTo>
                <a:lnTo>
                  <a:pt x="7442875" y="111069"/>
                </a:lnTo>
                <a:lnTo>
                  <a:pt x="7419470" y="74259"/>
                </a:lnTo>
                <a:lnTo>
                  <a:pt x="7388768" y="43557"/>
                </a:lnTo>
                <a:lnTo>
                  <a:pt x="7351958" y="20152"/>
                </a:lnTo>
                <a:lnTo>
                  <a:pt x="7310232" y="5236"/>
                </a:lnTo>
                <a:lnTo>
                  <a:pt x="7264781" y="0"/>
                </a:lnTo>
                <a:close/>
              </a:path>
            </a:pathLst>
          </a:custGeom>
          <a:solidFill>
            <a:srgbClr val="CED7E7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223269" y="2193548"/>
            <a:ext cx="9950873" cy="2644140"/>
          </a:xfrm>
          <a:custGeom>
            <a:avLst/>
            <a:gdLst/>
            <a:ahLst/>
            <a:cxnLst/>
            <a:rect l="l" t="t" r="r" b="b"/>
            <a:pathLst>
              <a:path w="7463155" h="1983105">
                <a:moveTo>
                  <a:pt x="0" y="198247"/>
                </a:moveTo>
                <a:lnTo>
                  <a:pt x="5236" y="152795"/>
                </a:lnTo>
                <a:lnTo>
                  <a:pt x="20153" y="111069"/>
                </a:lnTo>
                <a:lnTo>
                  <a:pt x="43559" y="74259"/>
                </a:lnTo>
                <a:lnTo>
                  <a:pt x="74264" y="43557"/>
                </a:lnTo>
                <a:lnTo>
                  <a:pt x="111078" y="20152"/>
                </a:lnTo>
                <a:lnTo>
                  <a:pt x="152811" y="5236"/>
                </a:lnTo>
                <a:lnTo>
                  <a:pt x="198272" y="0"/>
                </a:lnTo>
                <a:lnTo>
                  <a:pt x="7264781" y="0"/>
                </a:lnTo>
                <a:lnTo>
                  <a:pt x="7310232" y="5236"/>
                </a:lnTo>
                <a:lnTo>
                  <a:pt x="7351958" y="20152"/>
                </a:lnTo>
                <a:lnTo>
                  <a:pt x="7388768" y="43557"/>
                </a:lnTo>
                <a:lnTo>
                  <a:pt x="7419470" y="74259"/>
                </a:lnTo>
                <a:lnTo>
                  <a:pt x="7442875" y="111069"/>
                </a:lnTo>
                <a:lnTo>
                  <a:pt x="7457791" y="152795"/>
                </a:lnTo>
                <a:lnTo>
                  <a:pt x="7463028" y="198247"/>
                </a:lnTo>
                <a:lnTo>
                  <a:pt x="7463028" y="1784477"/>
                </a:lnTo>
                <a:lnTo>
                  <a:pt x="7457791" y="1829928"/>
                </a:lnTo>
                <a:lnTo>
                  <a:pt x="7442875" y="1871654"/>
                </a:lnTo>
                <a:lnTo>
                  <a:pt x="7419470" y="1908464"/>
                </a:lnTo>
                <a:lnTo>
                  <a:pt x="7388768" y="1939166"/>
                </a:lnTo>
                <a:lnTo>
                  <a:pt x="7351958" y="1962571"/>
                </a:lnTo>
                <a:lnTo>
                  <a:pt x="7310232" y="1977487"/>
                </a:lnTo>
                <a:lnTo>
                  <a:pt x="7264781" y="1982724"/>
                </a:lnTo>
                <a:lnTo>
                  <a:pt x="198272" y="1982724"/>
                </a:lnTo>
                <a:lnTo>
                  <a:pt x="152811" y="1977487"/>
                </a:lnTo>
                <a:lnTo>
                  <a:pt x="111078" y="1962571"/>
                </a:lnTo>
                <a:lnTo>
                  <a:pt x="74264" y="1939166"/>
                </a:lnTo>
                <a:lnTo>
                  <a:pt x="43559" y="1908464"/>
                </a:lnTo>
                <a:lnTo>
                  <a:pt x="20153" y="1871654"/>
                </a:lnTo>
                <a:lnTo>
                  <a:pt x="5236" y="1829928"/>
                </a:lnTo>
                <a:lnTo>
                  <a:pt x="0" y="1784477"/>
                </a:lnTo>
                <a:lnTo>
                  <a:pt x="0" y="198247"/>
                </a:lnTo>
                <a:close/>
              </a:path>
            </a:pathLst>
          </a:custGeom>
          <a:ln w="25908">
            <a:solidFill>
              <a:srgbClr val="CED7E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524000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80" h="1454150">
                <a:moveTo>
                  <a:pt x="1485265" y="0"/>
                </a:moveTo>
                <a:lnTo>
                  <a:pt x="145389" y="0"/>
                </a:lnTo>
                <a:lnTo>
                  <a:pt x="99433" y="7417"/>
                </a:lnTo>
                <a:lnTo>
                  <a:pt x="59521" y="28070"/>
                </a:lnTo>
                <a:lnTo>
                  <a:pt x="28050" y="59554"/>
                </a:lnTo>
                <a:lnTo>
                  <a:pt x="7411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1" y="1354425"/>
                </a:lnTo>
                <a:lnTo>
                  <a:pt x="28050" y="1394341"/>
                </a:lnTo>
                <a:lnTo>
                  <a:pt x="59521" y="1425825"/>
                </a:lnTo>
                <a:lnTo>
                  <a:pt x="99433" y="1446478"/>
                </a:lnTo>
                <a:lnTo>
                  <a:pt x="145389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79" y="1308481"/>
                </a:lnTo>
                <a:lnTo>
                  <a:pt x="1630679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524000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80" h="1454150">
                <a:moveTo>
                  <a:pt x="0" y="145414"/>
                </a:moveTo>
                <a:lnTo>
                  <a:pt x="7411" y="99470"/>
                </a:lnTo>
                <a:lnTo>
                  <a:pt x="28050" y="59554"/>
                </a:lnTo>
                <a:lnTo>
                  <a:pt x="59521" y="28070"/>
                </a:lnTo>
                <a:lnTo>
                  <a:pt x="99433" y="7417"/>
                </a:lnTo>
                <a:lnTo>
                  <a:pt x="145389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79" y="145414"/>
                </a:lnTo>
                <a:lnTo>
                  <a:pt x="1630679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389" y="1453896"/>
                </a:lnTo>
                <a:lnTo>
                  <a:pt x="99433" y="1446478"/>
                </a:lnTo>
                <a:lnTo>
                  <a:pt x="59521" y="1425825"/>
                </a:lnTo>
                <a:lnTo>
                  <a:pt x="28050" y="1394341"/>
                </a:lnTo>
                <a:lnTo>
                  <a:pt x="7411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3915665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1485265" y="0"/>
                </a:moveTo>
                <a:lnTo>
                  <a:pt x="145415" y="0"/>
                </a:lnTo>
                <a:lnTo>
                  <a:pt x="99470" y="7417"/>
                </a:lnTo>
                <a:lnTo>
                  <a:pt x="59554" y="28070"/>
                </a:lnTo>
                <a:lnTo>
                  <a:pt x="28070" y="59554"/>
                </a:lnTo>
                <a:lnTo>
                  <a:pt x="7417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7" y="1354425"/>
                </a:lnTo>
                <a:lnTo>
                  <a:pt x="28070" y="1394341"/>
                </a:lnTo>
                <a:lnTo>
                  <a:pt x="59554" y="1425825"/>
                </a:lnTo>
                <a:lnTo>
                  <a:pt x="99470" y="1446478"/>
                </a:lnTo>
                <a:lnTo>
                  <a:pt x="145415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80" y="1308481"/>
                </a:lnTo>
                <a:lnTo>
                  <a:pt x="1630680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3915665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0" y="145414"/>
                </a:moveTo>
                <a:lnTo>
                  <a:pt x="7417" y="99470"/>
                </a:lnTo>
                <a:lnTo>
                  <a:pt x="28070" y="59554"/>
                </a:lnTo>
                <a:lnTo>
                  <a:pt x="59554" y="28070"/>
                </a:lnTo>
                <a:lnTo>
                  <a:pt x="99470" y="7417"/>
                </a:lnTo>
                <a:lnTo>
                  <a:pt x="145415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80" y="145414"/>
                </a:lnTo>
                <a:lnTo>
                  <a:pt x="1630680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415" y="1453896"/>
                </a:lnTo>
                <a:lnTo>
                  <a:pt x="99470" y="1446478"/>
                </a:lnTo>
                <a:lnTo>
                  <a:pt x="59554" y="1425825"/>
                </a:lnTo>
                <a:lnTo>
                  <a:pt x="28070" y="1394341"/>
                </a:lnTo>
                <a:lnTo>
                  <a:pt x="7417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307328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1485265" y="0"/>
                </a:moveTo>
                <a:lnTo>
                  <a:pt x="145415" y="0"/>
                </a:lnTo>
                <a:lnTo>
                  <a:pt x="99470" y="7417"/>
                </a:lnTo>
                <a:lnTo>
                  <a:pt x="59554" y="28070"/>
                </a:lnTo>
                <a:lnTo>
                  <a:pt x="28070" y="59554"/>
                </a:lnTo>
                <a:lnTo>
                  <a:pt x="7417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7" y="1354425"/>
                </a:lnTo>
                <a:lnTo>
                  <a:pt x="28070" y="1394341"/>
                </a:lnTo>
                <a:lnTo>
                  <a:pt x="59554" y="1425825"/>
                </a:lnTo>
                <a:lnTo>
                  <a:pt x="99470" y="1446478"/>
                </a:lnTo>
                <a:lnTo>
                  <a:pt x="145415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80" y="1308481"/>
                </a:lnTo>
                <a:lnTo>
                  <a:pt x="1630680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6307328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0" y="145414"/>
                </a:moveTo>
                <a:lnTo>
                  <a:pt x="7417" y="99470"/>
                </a:lnTo>
                <a:lnTo>
                  <a:pt x="28070" y="59554"/>
                </a:lnTo>
                <a:lnTo>
                  <a:pt x="59554" y="28070"/>
                </a:lnTo>
                <a:lnTo>
                  <a:pt x="99470" y="7417"/>
                </a:lnTo>
                <a:lnTo>
                  <a:pt x="145415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80" y="145414"/>
                </a:lnTo>
                <a:lnTo>
                  <a:pt x="1630680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415" y="1453896"/>
                </a:lnTo>
                <a:lnTo>
                  <a:pt x="99470" y="1446478"/>
                </a:lnTo>
                <a:lnTo>
                  <a:pt x="59554" y="1425825"/>
                </a:lnTo>
                <a:lnTo>
                  <a:pt x="28070" y="1394341"/>
                </a:lnTo>
                <a:lnTo>
                  <a:pt x="7417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698993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1485265" y="0"/>
                </a:moveTo>
                <a:lnTo>
                  <a:pt x="145415" y="0"/>
                </a:lnTo>
                <a:lnTo>
                  <a:pt x="99470" y="7417"/>
                </a:lnTo>
                <a:lnTo>
                  <a:pt x="59554" y="28070"/>
                </a:lnTo>
                <a:lnTo>
                  <a:pt x="28070" y="59554"/>
                </a:lnTo>
                <a:lnTo>
                  <a:pt x="7417" y="99470"/>
                </a:lnTo>
                <a:lnTo>
                  <a:pt x="0" y="145414"/>
                </a:lnTo>
                <a:lnTo>
                  <a:pt x="0" y="1308481"/>
                </a:lnTo>
                <a:lnTo>
                  <a:pt x="7417" y="1354425"/>
                </a:lnTo>
                <a:lnTo>
                  <a:pt x="28070" y="1394341"/>
                </a:lnTo>
                <a:lnTo>
                  <a:pt x="59554" y="1425825"/>
                </a:lnTo>
                <a:lnTo>
                  <a:pt x="99470" y="1446478"/>
                </a:lnTo>
                <a:lnTo>
                  <a:pt x="145415" y="1453896"/>
                </a:lnTo>
                <a:lnTo>
                  <a:pt x="1485265" y="1453896"/>
                </a:lnTo>
                <a:lnTo>
                  <a:pt x="1531209" y="1446478"/>
                </a:lnTo>
                <a:lnTo>
                  <a:pt x="1571125" y="1425825"/>
                </a:lnTo>
                <a:lnTo>
                  <a:pt x="1602609" y="1394341"/>
                </a:lnTo>
                <a:lnTo>
                  <a:pt x="1623262" y="1354425"/>
                </a:lnTo>
                <a:lnTo>
                  <a:pt x="1630679" y="1308481"/>
                </a:lnTo>
                <a:lnTo>
                  <a:pt x="1630679" y="145414"/>
                </a:lnTo>
                <a:lnTo>
                  <a:pt x="1623262" y="99470"/>
                </a:lnTo>
                <a:lnTo>
                  <a:pt x="1602609" y="59554"/>
                </a:lnTo>
                <a:lnTo>
                  <a:pt x="1571125" y="28070"/>
                </a:lnTo>
                <a:lnTo>
                  <a:pt x="1531209" y="7417"/>
                </a:lnTo>
                <a:lnTo>
                  <a:pt x="1485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698993" y="2545080"/>
            <a:ext cx="2174240" cy="1938867"/>
          </a:xfrm>
          <a:custGeom>
            <a:avLst/>
            <a:gdLst/>
            <a:ahLst/>
            <a:cxnLst/>
            <a:rect l="l" t="t" r="r" b="b"/>
            <a:pathLst>
              <a:path w="1630679" h="1454150">
                <a:moveTo>
                  <a:pt x="0" y="145414"/>
                </a:moveTo>
                <a:lnTo>
                  <a:pt x="7417" y="99470"/>
                </a:lnTo>
                <a:lnTo>
                  <a:pt x="28070" y="59554"/>
                </a:lnTo>
                <a:lnTo>
                  <a:pt x="59554" y="28070"/>
                </a:lnTo>
                <a:lnTo>
                  <a:pt x="99470" y="7417"/>
                </a:lnTo>
                <a:lnTo>
                  <a:pt x="145415" y="0"/>
                </a:lnTo>
                <a:lnTo>
                  <a:pt x="1485265" y="0"/>
                </a:lnTo>
                <a:lnTo>
                  <a:pt x="1531209" y="7417"/>
                </a:lnTo>
                <a:lnTo>
                  <a:pt x="1571125" y="28070"/>
                </a:lnTo>
                <a:lnTo>
                  <a:pt x="1602609" y="59554"/>
                </a:lnTo>
                <a:lnTo>
                  <a:pt x="1623262" y="99470"/>
                </a:lnTo>
                <a:lnTo>
                  <a:pt x="1630679" y="145414"/>
                </a:lnTo>
                <a:lnTo>
                  <a:pt x="1630679" y="1308481"/>
                </a:lnTo>
                <a:lnTo>
                  <a:pt x="1623262" y="1354425"/>
                </a:lnTo>
                <a:lnTo>
                  <a:pt x="1602609" y="1394341"/>
                </a:lnTo>
                <a:lnTo>
                  <a:pt x="1571125" y="1425825"/>
                </a:lnTo>
                <a:lnTo>
                  <a:pt x="1531209" y="1446478"/>
                </a:lnTo>
                <a:lnTo>
                  <a:pt x="1485265" y="1453896"/>
                </a:lnTo>
                <a:lnTo>
                  <a:pt x="145415" y="1453896"/>
                </a:lnTo>
                <a:lnTo>
                  <a:pt x="99470" y="1446478"/>
                </a:lnTo>
                <a:lnTo>
                  <a:pt x="59554" y="1425825"/>
                </a:lnTo>
                <a:lnTo>
                  <a:pt x="28070" y="1394341"/>
                </a:lnTo>
                <a:lnTo>
                  <a:pt x="7417" y="1354425"/>
                </a:lnTo>
                <a:lnTo>
                  <a:pt x="0" y="1308481"/>
                </a:lnTo>
                <a:lnTo>
                  <a:pt x="0" y="1454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384808" y="2832608"/>
            <a:ext cx="2422144" cy="167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3957320" y="2621283"/>
            <a:ext cx="2086864" cy="1979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3906523" y="2570480"/>
            <a:ext cx="2188633" cy="2081107"/>
          </a:xfrm>
          <a:custGeom>
            <a:avLst/>
            <a:gdLst/>
            <a:ahLst/>
            <a:cxnLst/>
            <a:rect l="l" t="t" r="r" b="b"/>
            <a:pathLst>
              <a:path w="1641475" h="1560830">
                <a:moveTo>
                  <a:pt x="0" y="1560575"/>
                </a:moveTo>
                <a:lnTo>
                  <a:pt x="1641348" y="1560575"/>
                </a:lnTo>
                <a:lnTo>
                  <a:pt x="1641348" y="0"/>
                </a:lnTo>
                <a:lnTo>
                  <a:pt x="0" y="0"/>
                </a:lnTo>
                <a:lnTo>
                  <a:pt x="0" y="1560575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8754876" y="3214628"/>
            <a:ext cx="1905847" cy="847"/>
          </a:xfrm>
          <a:custGeom>
            <a:avLst/>
            <a:gdLst/>
            <a:ahLst/>
            <a:cxnLst/>
            <a:rect l="l" t="t" r="r" b="b"/>
            <a:pathLst>
              <a:path w="1429384" h="635">
                <a:moveTo>
                  <a:pt x="0" y="0"/>
                </a:moveTo>
                <a:lnTo>
                  <a:pt x="1429131" y="507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756904" y="3415792"/>
            <a:ext cx="1896533" cy="5080"/>
          </a:xfrm>
          <a:custGeom>
            <a:avLst/>
            <a:gdLst/>
            <a:ahLst/>
            <a:cxnLst/>
            <a:rect l="l" t="t" r="r" b="b"/>
            <a:pathLst>
              <a:path w="1422400" h="3810">
                <a:moveTo>
                  <a:pt x="0" y="0"/>
                </a:moveTo>
                <a:lnTo>
                  <a:pt x="1422399" y="3428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848348" y="3444241"/>
            <a:ext cx="201167" cy="270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8920" y="3533649"/>
            <a:ext cx="189653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85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138920" y="3476756"/>
            <a:ext cx="189653" cy="114300"/>
          </a:xfrm>
          <a:custGeom>
            <a:avLst/>
            <a:gdLst/>
            <a:ahLst/>
            <a:cxnLst/>
            <a:rect l="l" t="t" r="r" b="b"/>
            <a:pathLst>
              <a:path w="142240" h="85725">
                <a:moveTo>
                  <a:pt x="0" y="85343"/>
                </a:moveTo>
                <a:lnTo>
                  <a:pt x="141731" y="85343"/>
                </a:lnTo>
                <a:lnTo>
                  <a:pt x="141731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9455916" y="3452368"/>
            <a:ext cx="199135" cy="272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9748520" y="3533649"/>
            <a:ext cx="191347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5" y="0"/>
                </a:lnTo>
              </a:path>
            </a:pathLst>
          </a:custGeom>
          <a:ln w="85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9748520" y="3476756"/>
            <a:ext cx="191347" cy="114300"/>
          </a:xfrm>
          <a:custGeom>
            <a:avLst/>
            <a:gdLst/>
            <a:ahLst/>
            <a:cxnLst/>
            <a:rect l="l" t="t" r="r" b="b"/>
            <a:pathLst>
              <a:path w="143509" h="85725">
                <a:moveTo>
                  <a:pt x="0" y="85343"/>
                </a:moveTo>
                <a:lnTo>
                  <a:pt x="143255" y="85343"/>
                </a:lnTo>
                <a:lnTo>
                  <a:pt x="143255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10067545" y="3533649"/>
            <a:ext cx="189653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853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10067545" y="3476756"/>
            <a:ext cx="189653" cy="114300"/>
          </a:xfrm>
          <a:custGeom>
            <a:avLst/>
            <a:gdLst/>
            <a:ahLst/>
            <a:cxnLst/>
            <a:rect l="l" t="t" r="r" b="b"/>
            <a:pathLst>
              <a:path w="142240" h="85725">
                <a:moveTo>
                  <a:pt x="0" y="85343"/>
                </a:moveTo>
                <a:lnTo>
                  <a:pt x="141731" y="85343"/>
                </a:lnTo>
                <a:lnTo>
                  <a:pt x="141731" y="0"/>
                </a:lnTo>
                <a:lnTo>
                  <a:pt x="0" y="0"/>
                </a:lnTo>
                <a:lnTo>
                  <a:pt x="0" y="8534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9403080" y="3045968"/>
            <a:ext cx="0" cy="895773"/>
          </a:xfrm>
          <a:custGeom>
            <a:avLst/>
            <a:gdLst/>
            <a:ahLst/>
            <a:cxnLst/>
            <a:rect l="l" t="t" r="r" b="b"/>
            <a:pathLst>
              <a:path h="671830">
                <a:moveTo>
                  <a:pt x="0" y="0"/>
                </a:moveTo>
                <a:lnTo>
                  <a:pt x="0" y="671830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9984232" y="3048000"/>
            <a:ext cx="0" cy="912707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0"/>
                </a:moveTo>
                <a:lnTo>
                  <a:pt x="0" y="684530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8754877" y="3021587"/>
            <a:ext cx="2117513" cy="938953"/>
          </a:xfrm>
          <a:custGeom>
            <a:avLst/>
            <a:gdLst/>
            <a:ahLst/>
            <a:cxnLst/>
            <a:rect l="l" t="t" r="r" b="b"/>
            <a:pathLst>
              <a:path w="1588134" h="704214">
                <a:moveTo>
                  <a:pt x="0" y="0"/>
                </a:moveTo>
                <a:lnTo>
                  <a:pt x="1406652" y="0"/>
                </a:lnTo>
                <a:lnTo>
                  <a:pt x="1588008" y="352044"/>
                </a:lnTo>
                <a:lnTo>
                  <a:pt x="1406652" y="704088"/>
                </a:lnTo>
                <a:lnTo>
                  <a:pt x="0" y="70408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 txBox="1"/>
          <p:nvPr/>
        </p:nvSpPr>
        <p:spPr>
          <a:xfrm>
            <a:off x="9015984" y="3034284"/>
            <a:ext cx="248920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867" spc="13" dirty="0">
                <a:solidFill>
                  <a:srgbClr val="5B9BD4"/>
                </a:solidFill>
                <a:latin typeface="Arial"/>
                <a:cs typeface="Arial"/>
              </a:rPr>
              <a:t>J</a:t>
            </a:r>
            <a:r>
              <a:rPr sz="867" spc="7" dirty="0">
                <a:solidFill>
                  <a:srgbClr val="5B9BD4"/>
                </a:solidFill>
                <a:latin typeface="Arial"/>
                <a:cs typeface="Arial"/>
              </a:rPr>
              <a:t>A</a:t>
            </a:r>
            <a:r>
              <a:rPr sz="867" spc="20" dirty="0">
                <a:solidFill>
                  <a:srgbClr val="5B9BD4"/>
                </a:solidFill>
                <a:latin typeface="Arial"/>
                <a:cs typeface="Arial"/>
              </a:rPr>
              <a:t>N</a:t>
            </a:r>
            <a:endParaRPr sz="867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49900" y="3034284"/>
            <a:ext cx="254847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867" spc="7" dirty="0">
                <a:solidFill>
                  <a:srgbClr val="5B9BD4"/>
                </a:solidFill>
                <a:latin typeface="Arial"/>
                <a:cs typeface="Arial"/>
              </a:rPr>
              <a:t>FE</a:t>
            </a:r>
            <a:r>
              <a:rPr sz="867" spc="13" dirty="0">
                <a:solidFill>
                  <a:srgbClr val="5B9BD4"/>
                </a:solidFill>
                <a:latin typeface="Arial"/>
                <a:cs typeface="Arial"/>
              </a:rPr>
              <a:t>V</a:t>
            </a:r>
            <a:endParaRPr sz="867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25092" y="3034284"/>
            <a:ext cx="362373" cy="1539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867" spc="20" dirty="0">
                <a:solidFill>
                  <a:srgbClr val="5B9BD4"/>
                </a:solidFill>
                <a:latin typeface="Arial"/>
                <a:cs typeface="Arial"/>
              </a:rPr>
              <a:t>M</a:t>
            </a:r>
            <a:r>
              <a:rPr sz="867" spc="7" dirty="0">
                <a:solidFill>
                  <a:srgbClr val="5B9BD4"/>
                </a:solidFill>
                <a:latin typeface="Arial"/>
                <a:cs typeface="Arial"/>
              </a:rPr>
              <a:t>AR</a:t>
            </a:r>
            <a:r>
              <a:rPr sz="867" spc="13" dirty="0">
                <a:solidFill>
                  <a:srgbClr val="5B9BD4"/>
                </a:solidFill>
                <a:latin typeface="Arial"/>
                <a:cs typeface="Arial"/>
              </a:rPr>
              <a:t>S</a:t>
            </a:r>
            <a:endParaRPr sz="867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937755" y="3255264"/>
            <a:ext cx="188975" cy="115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8937752" y="32552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9543292" y="3255264"/>
            <a:ext cx="191007" cy="11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9543289" y="3255267"/>
            <a:ext cx="191347" cy="115993"/>
          </a:xfrm>
          <a:custGeom>
            <a:avLst/>
            <a:gdLst/>
            <a:ahLst/>
            <a:cxnLst/>
            <a:rect l="l" t="t" r="r" b="b"/>
            <a:pathLst>
              <a:path w="143509" h="86994">
                <a:moveTo>
                  <a:pt x="0" y="86868"/>
                </a:moveTo>
                <a:lnTo>
                  <a:pt x="143255" y="86868"/>
                </a:lnTo>
                <a:lnTo>
                  <a:pt x="143255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10152892" y="3255264"/>
            <a:ext cx="188975" cy="115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10152889" y="32552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8754876" y="3769361"/>
            <a:ext cx="1926167" cy="0"/>
          </a:xfrm>
          <a:custGeom>
            <a:avLst/>
            <a:gdLst/>
            <a:ahLst/>
            <a:cxnLst/>
            <a:rect l="l" t="t" r="r" b="b"/>
            <a:pathLst>
              <a:path w="1444625">
                <a:moveTo>
                  <a:pt x="0" y="0"/>
                </a:moveTo>
                <a:lnTo>
                  <a:pt x="1444116" y="0"/>
                </a:lnTo>
              </a:path>
            </a:pathLst>
          </a:custGeom>
          <a:ln w="6096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9138920" y="38140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9138920" y="3814067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9559545" y="3805941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9559545" y="3805941"/>
            <a:ext cx="189653" cy="115993"/>
          </a:xfrm>
          <a:custGeom>
            <a:avLst/>
            <a:gdLst/>
            <a:ahLst/>
            <a:cxnLst/>
            <a:rect l="l" t="t" r="r" b="b"/>
            <a:pathLst>
              <a:path w="142240" h="86994">
                <a:moveTo>
                  <a:pt x="0" y="86868"/>
                </a:moveTo>
                <a:lnTo>
                  <a:pt x="141731" y="86868"/>
                </a:lnTo>
                <a:lnTo>
                  <a:pt x="141731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10256520" y="3803907"/>
            <a:ext cx="191347" cy="115993"/>
          </a:xfrm>
          <a:custGeom>
            <a:avLst/>
            <a:gdLst/>
            <a:ahLst/>
            <a:cxnLst/>
            <a:rect l="l" t="t" r="r" b="b"/>
            <a:pathLst>
              <a:path w="143509" h="86994">
                <a:moveTo>
                  <a:pt x="0" y="86868"/>
                </a:moveTo>
                <a:lnTo>
                  <a:pt x="143255" y="86868"/>
                </a:lnTo>
                <a:lnTo>
                  <a:pt x="143255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10256520" y="3803907"/>
            <a:ext cx="191347" cy="115993"/>
          </a:xfrm>
          <a:custGeom>
            <a:avLst/>
            <a:gdLst/>
            <a:ahLst/>
            <a:cxnLst/>
            <a:rect l="l" t="t" r="r" b="b"/>
            <a:pathLst>
              <a:path w="143509" h="86994">
                <a:moveTo>
                  <a:pt x="0" y="86868"/>
                </a:moveTo>
                <a:lnTo>
                  <a:pt x="143255" y="86868"/>
                </a:lnTo>
                <a:lnTo>
                  <a:pt x="143255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6651752" y="2836672"/>
            <a:ext cx="1410547" cy="717973"/>
          </a:xfrm>
          <a:custGeom>
            <a:avLst/>
            <a:gdLst/>
            <a:ahLst/>
            <a:cxnLst/>
            <a:rect l="l" t="t" r="r" b="b"/>
            <a:pathLst>
              <a:path w="1057910" h="538480">
                <a:moveTo>
                  <a:pt x="0" y="537971"/>
                </a:moveTo>
                <a:lnTo>
                  <a:pt x="1057655" y="537971"/>
                </a:lnTo>
                <a:lnTo>
                  <a:pt x="1057655" y="0"/>
                </a:lnTo>
                <a:lnTo>
                  <a:pt x="0" y="0"/>
                </a:lnTo>
                <a:lnTo>
                  <a:pt x="0" y="537971"/>
                </a:lnTo>
                <a:close/>
              </a:path>
            </a:pathLst>
          </a:custGeom>
          <a:solidFill>
            <a:srgbClr val="2C608A">
              <a:alpha val="1294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6806184" y="35803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6806184" y="35803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7584441" y="35803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7584441" y="35803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6806184" y="38851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6806184" y="38851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/>
          <p:nvPr/>
        </p:nvSpPr>
        <p:spPr>
          <a:xfrm>
            <a:off x="7196328" y="38851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D2E0A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7196328" y="3885184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9144">
            <a:solidFill>
              <a:srgbClr val="D79F3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6759453" y="3848608"/>
            <a:ext cx="1213273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12192">
            <a:solidFill>
              <a:srgbClr val="666666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/>
          <p:nvPr/>
        </p:nvSpPr>
        <p:spPr>
          <a:xfrm>
            <a:off x="6759453" y="4161537"/>
            <a:ext cx="1213273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12192">
            <a:solidFill>
              <a:srgbClr val="666666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/>
          <p:nvPr/>
        </p:nvSpPr>
        <p:spPr>
          <a:xfrm>
            <a:off x="6759453" y="3553968"/>
            <a:ext cx="1213273" cy="0"/>
          </a:xfrm>
          <a:custGeom>
            <a:avLst/>
            <a:gdLst/>
            <a:ahLst/>
            <a:cxnLst/>
            <a:rect l="l" t="t" r="r" b="b"/>
            <a:pathLst>
              <a:path w="909954">
                <a:moveTo>
                  <a:pt x="0" y="0"/>
                </a:moveTo>
                <a:lnTo>
                  <a:pt x="909701" y="0"/>
                </a:lnTo>
              </a:path>
            </a:pathLst>
          </a:custGeom>
          <a:ln w="12192">
            <a:solidFill>
              <a:srgbClr val="666666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object 71"/>
          <p:cNvSpPr/>
          <p:nvPr/>
        </p:nvSpPr>
        <p:spPr>
          <a:xfrm>
            <a:off x="6651752" y="2836672"/>
            <a:ext cx="1410547" cy="1410547"/>
          </a:xfrm>
          <a:custGeom>
            <a:avLst/>
            <a:gdLst/>
            <a:ahLst/>
            <a:cxnLst/>
            <a:rect l="l" t="t" r="r" b="b"/>
            <a:pathLst>
              <a:path w="1057910" h="1057910">
                <a:moveTo>
                  <a:pt x="0" y="1057656"/>
                </a:moveTo>
                <a:lnTo>
                  <a:pt x="1057655" y="1057656"/>
                </a:lnTo>
                <a:lnTo>
                  <a:pt x="1057655" y="0"/>
                </a:lnTo>
                <a:lnTo>
                  <a:pt x="0" y="0"/>
                </a:lnTo>
                <a:lnTo>
                  <a:pt x="0" y="1057656"/>
                </a:lnTo>
                <a:close/>
              </a:path>
            </a:pathLst>
          </a:custGeom>
          <a:ln w="9144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6806184" y="29524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FA2A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object 73"/>
          <p:cNvSpPr/>
          <p:nvPr/>
        </p:nvSpPr>
        <p:spPr>
          <a:xfrm>
            <a:off x="6806184" y="29524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4" name="object 74"/>
          <p:cNvSpPr/>
          <p:nvPr/>
        </p:nvSpPr>
        <p:spPr>
          <a:xfrm>
            <a:off x="6806184" y="32572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BBDCE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5" name="object 75"/>
          <p:cNvSpPr/>
          <p:nvPr/>
        </p:nvSpPr>
        <p:spPr>
          <a:xfrm>
            <a:off x="6806184" y="32572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6" name="object 76"/>
          <p:cNvSpPr/>
          <p:nvPr/>
        </p:nvSpPr>
        <p:spPr>
          <a:xfrm>
            <a:off x="7196328" y="29524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FA2A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7" name="object 77"/>
          <p:cNvSpPr/>
          <p:nvPr/>
        </p:nvSpPr>
        <p:spPr>
          <a:xfrm>
            <a:off x="7196328" y="29524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8" name="object 78"/>
          <p:cNvSpPr/>
          <p:nvPr/>
        </p:nvSpPr>
        <p:spPr>
          <a:xfrm>
            <a:off x="7584441" y="29524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solidFill>
            <a:srgbClr val="DFA2A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9" name="object 79"/>
          <p:cNvSpPr/>
          <p:nvPr/>
        </p:nvSpPr>
        <p:spPr>
          <a:xfrm>
            <a:off x="7584441" y="2952496"/>
            <a:ext cx="331893" cy="242147"/>
          </a:xfrm>
          <a:custGeom>
            <a:avLst/>
            <a:gdLst/>
            <a:ahLst/>
            <a:cxnLst/>
            <a:rect l="l" t="t" r="r" b="b"/>
            <a:pathLst>
              <a:path w="248920" h="181610">
                <a:moveTo>
                  <a:pt x="0" y="181356"/>
                </a:moveTo>
                <a:lnTo>
                  <a:pt x="248412" y="181356"/>
                </a:lnTo>
                <a:lnTo>
                  <a:pt x="248412" y="0"/>
                </a:lnTo>
                <a:lnTo>
                  <a:pt x="0" y="0"/>
                </a:lnTo>
                <a:lnTo>
                  <a:pt x="0" y="181356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0" name="object 80"/>
          <p:cNvSpPr/>
          <p:nvPr/>
        </p:nvSpPr>
        <p:spPr>
          <a:xfrm>
            <a:off x="7584441" y="32572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BBDCE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1" name="object 81"/>
          <p:cNvSpPr/>
          <p:nvPr/>
        </p:nvSpPr>
        <p:spPr>
          <a:xfrm>
            <a:off x="7584441" y="3257296"/>
            <a:ext cx="331893" cy="240453"/>
          </a:xfrm>
          <a:custGeom>
            <a:avLst/>
            <a:gdLst/>
            <a:ahLst/>
            <a:cxnLst/>
            <a:rect l="l" t="t" r="r" b="b"/>
            <a:pathLst>
              <a:path w="248920" h="180339">
                <a:moveTo>
                  <a:pt x="0" y="179831"/>
                </a:moveTo>
                <a:lnTo>
                  <a:pt x="248412" y="179831"/>
                </a:lnTo>
                <a:lnTo>
                  <a:pt x="248412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2" name="object 82"/>
          <p:cNvSpPr/>
          <p:nvPr/>
        </p:nvSpPr>
        <p:spPr>
          <a:xfrm>
            <a:off x="8366763" y="3236976"/>
            <a:ext cx="461433" cy="535093"/>
          </a:xfrm>
          <a:custGeom>
            <a:avLst/>
            <a:gdLst/>
            <a:ahLst/>
            <a:cxnLst/>
            <a:rect l="l" t="t" r="r" b="b"/>
            <a:pathLst>
              <a:path w="346075" h="401319">
                <a:moveTo>
                  <a:pt x="0" y="0"/>
                </a:moveTo>
                <a:lnTo>
                  <a:pt x="0" y="400812"/>
                </a:lnTo>
                <a:lnTo>
                  <a:pt x="345948" y="200406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3" name="object 83"/>
          <p:cNvSpPr/>
          <p:nvPr/>
        </p:nvSpPr>
        <p:spPr>
          <a:xfrm>
            <a:off x="3565149" y="3236976"/>
            <a:ext cx="461433" cy="535093"/>
          </a:xfrm>
          <a:custGeom>
            <a:avLst/>
            <a:gdLst/>
            <a:ahLst/>
            <a:cxnLst/>
            <a:rect l="l" t="t" r="r" b="b"/>
            <a:pathLst>
              <a:path w="346075" h="401319">
                <a:moveTo>
                  <a:pt x="0" y="0"/>
                </a:moveTo>
                <a:lnTo>
                  <a:pt x="0" y="400812"/>
                </a:lnTo>
                <a:lnTo>
                  <a:pt x="345947" y="200406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4" name="object 84"/>
          <p:cNvSpPr/>
          <p:nvPr/>
        </p:nvSpPr>
        <p:spPr>
          <a:xfrm>
            <a:off x="5979163" y="3236976"/>
            <a:ext cx="461433" cy="535093"/>
          </a:xfrm>
          <a:custGeom>
            <a:avLst/>
            <a:gdLst/>
            <a:ahLst/>
            <a:cxnLst/>
            <a:rect l="l" t="t" r="r" b="b"/>
            <a:pathLst>
              <a:path w="346075" h="401319">
                <a:moveTo>
                  <a:pt x="0" y="0"/>
                </a:moveTo>
                <a:lnTo>
                  <a:pt x="0" y="400812"/>
                </a:lnTo>
                <a:lnTo>
                  <a:pt x="345948" y="200406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032" y="650984"/>
            <a:ext cx="80873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8069378" algn="l"/>
              </a:tabLst>
            </a:pPr>
            <a:r>
              <a:rPr u="heavy" spc="-460" dirty="0">
                <a:uFill>
                  <a:solidFill>
                    <a:srgbClr val="A3C2F4"/>
                  </a:solidFill>
                </a:uFill>
              </a:rPr>
              <a:t>L’anthropomorphisme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6600" y="6705600"/>
            <a:ext cx="613579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7" dirty="0">
                <a:solidFill>
                  <a:srgbClr val="7E7E7E"/>
                </a:solidFill>
                <a:latin typeface="Arial"/>
                <a:cs typeface="Arial"/>
              </a:rPr>
              <a:t>https:/</a:t>
            </a:r>
            <a:r>
              <a:rPr sz="1600" spc="-7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/w</a:t>
            </a:r>
            <a:r>
              <a:rPr sz="1600" spc="-7" dirty="0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sz="1600" spc="-7" dirty="0">
                <a:solidFill>
                  <a:srgbClr val="7E7E7E"/>
                </a:solidFill>
                <a:latin typeface="Arial"/>
                <a:cs typeface="Arial"/>
                <a:hlinkClick r:id="rId2"/>
              </a:rPr>
              <a:t>w.youtube.com/watch?v=Fm7HXgOdiQM&amp;nohtml5=False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7143" y="1768922"/>
            <a:ext cx="8398256" cy="4681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214" y="1381253"/>
            <a:ext cx="80873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8069378" algn="l"/>
              </a:tabLst>
            </a:pPr>
            <a:r>
              <a:rPr u="heavy" spc="-413" dirty="0">
                <a:uFill>
                  <a:solidFill>
                    <a:srgbClr val="A3C2F4"/>
                  </a:solidFill>
                </a:uFill>
              </a:rPr>
              <a:t>K</a:t>
            </a:r>
            <a:r>
              <a:rPr u="heavy" spc="-413" dirty="0">
                <a:uFill>
                  <a:solidFill>
                    <a:srgbClr val="A3C2F4"/>
                  </a:solidFill>
                </a:uFill>
                <a:latin typeface="Trebuchet MS"/>
                <a:cs typeface="Trebuchet MS"/>
              </a:rPr>
              <a:t>é</a:t>
            </a:r>
            <a:r>
              <a:rPr u="heavy" spc="-413" dirty="0">
                <a:uFill>
                  <a:solidFill>
                    <a:srgbClr val="A3C2F4"/>
                  </a:solidFill>
                </a:uFill>
              </a:rPr>
              <a:t>zako</a:t>
            </a:r>
            <a:r>
              <a:rPr u="heavy" spc="-593" dirty="0">
                <a:uFill>
                  <a:solidFill>
                    <a:srgbClr val="A3C2F4"/>
                  </a:solidFill>
                </a:uFill>
              </a:rPr>
              <a:t> </a:t>
            </a:r>
            <a:r>
              <a:rPr u="heavy" spc="-500" dirty="0">
                <a:uFill>
                  <a:solidFill>
                    <a:srgbClr val="A3C2F4"/>
                  </a:solidFill>
                </a:uFill>
              </a:rPr>
              <a:t>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0339" y="4432914"/>
            <a:ext cx="629073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9600" spc="-353" dirty="0">
                <a:solidFill>
                  <a:srgbClr val="3981B9"/>
                </a:solidFill>
                <a:latin typeface="Trebuchet MS"/>
                <a:cs typeface="Trebuchet MS"/>
              </a:rPr>
              <a:t>»</a:t>
            </a:r>
            <a:endParaRPr sz="9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222077" y="2559407"/>
            <a:ext cx="8050107" cy="1494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400" b="0" spc="-529" baseline="3086" dirty="0">
                <a:latin typeface="Trebuchet MS"/>
                <a:cs typeface="Trebuchet MS"/>
              </a:rPr>
              <a:t>«</a:t>
            </a:r>
            <a:r>
              <a:rPr sz="14400" b="0" spc="-2489" baseline="3086" dirty="0">
                <a:latin typeface="Trebuchet MS"/>
                <a:cs typeface="Trebuchet MS"/>
              </a:rPr>
              <a:t> </a:t>
            </a:r>
            <a:r>
              <a:rPr b="0" spc="-7" dirty="0"/>
              <a:t>Un </a:t>
            </a:r>
            <a:r>
              <a:rPr dirty="0"/>
              <a:t>PERSONA </a:t>
            </a:r>
            <a:r>
              <a:rPr b="0" dirty="0"/>
              <a:t>est </a:t>
            </a:r>
            <a:r>
              <a:rPr b="0" spc="-7" dirty="0"/>
              <a:t>un </a:t>
            </a:r>
            <a:r>
              <a:rPr spc="-7" dirty="0"/>
              <a:t>utilisateur-type</a:t>
            </a:r>
            <a:r>
              <a:rPr b="0" spc="-7" dirty="0"/>
              <a:t>,</a:t>
            </a: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3121" y="3839975"/>
            <a:ext cx="641434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spc="-7" dirty="0">
                <a:solidFill>
                  <a:srgbClr val="3981B9"/>
                </a:solidFill>
                <a:latin typeface="Arial"/>
                <a:cs typeface="Arial"/>
              </a:rPr>
              <a:t>une représentation </a:t>
            </a:r>
            <a:r>
              <a:rPr sz="2400" dirty="0">
                <a:solidFill>
                  <a:srgbClr val="3981B9"/>
                </a:solidFill>
                <a:latin typeface="Arial"/>
                <a:cs typeface="Arial"/>
              </a:rPr>
              <a:t>fictive </a:t>
            </a:r>
            <a:r>
              <a:rPr sz="2400" spc="-7" dirty="0">
                <a:solidFill>
                  <a:srgbClr val="3981B9"/>
                </a:solidFill>
                <a:latin typeface="Arial"/>
                <a:cs typeface="Arial"/>
              </a:rPr>
              <a:t>des utilisateurs cibles  </a:t>
            </a:r>
            <a:r>
              <a:rPr sz="2400" spc="-13" dirty="0">
                <a:solidFill>
                  <a:srgbClr val="3981B9"/>
                </a:solidFill>
                <a:latin typeface="Arial"/>
                <a:cs typeface="Arial"/>
              </a:rPr>
              <a:t>qu’on </a:t>
            </a:r>
            <a:r>
              <a:rPr sz="2400" spc="-7" dirty="0">
                <a:solidFill>
                  <a:srgbClr val="3981B9"/>
                </a:solidFill>
                <a:latin typeface="Arial"/>
                <a:cs typeface="Arial"/>
              </a:rPr>
              <a:t>utilise pour </a:t>
            </a:r>
            <a:r>
              <a:rPr sz="2400" b="1" spc="-7" dirty="0">
                <a:solidFill>
                  <a:srgbClr val="3981B9"/>
                </a:solidFill>
                <a:latin typeface="Arial"/>
                <a:cs typeface="Arial"/>
              </a:rPr>
              <a:t>fixer </a:t>
            </a:r>
            <a:r>
              <a:rPr sz="2400" b="1" dirty="0">
                <a:solidFill>
                  <a:srgbClr val="3981B9"/>
                </a:solidFill>
                <a:latin typeface="Arial"/>
                <a:cs typeface="Arial"/>
              </a:rPr>
              <a:t>des</a:t>
            </a:r>
            <a:r>
              <a:rPr sz="2400" b="1" spc="3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981B9"/>
                </a:solidFill>
                <a:latin typeface="Arial"/>
                <a:cs typeface="Arial"/>
              </a:rPr>
              <a:t>priorités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3124" y="4572000"/>
            <a:ext cx="578696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b="1" spc="-7" dirty="0">
                <a:solidFill>
                  <a:srgbClr val="3981B9"/>
                </a:solidFill>
                <a:latin typeface="Arial"/>
                <a:cs typeface="Arial"/>
              </a:rPr>
              <a:t>et </a:t>
            </a:r>
            <a:r>
              <a:rPr sz="2400" b="1" dirty="0">
                <a:solidFill>
                  <a:srgbClr val="3981B9"/>
                </a:solidFill>
                <a:latin typeface="Arial"/>
                <a:cs typeface="Arial"/>
              </a:rPr>
              <a:t>guider les décisions </a:t>
            </a:r>
            <a:r>
              <a:rPr sz="2400" spc="-7" dirty="0">
                <a:solidFill>
                  <a:srgbClr val="3981B9"/>
                </a:solidFill>
                <a:latin typeface="Arial"/>
                <a:cs typeface="Arial"/>
              </a:rPr>
              <a:t>dans</a:t>
            </a:r>
            <a:r>
              <a:rPr sz="2400" spc="-13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3981B9"/>
                </a:solidFill>
                <a:latin typeface="Arial"/>
                <a:cs typeface="Arial"/>
              </a:rPr>
              <a:t>l’élaboration  d’un </a:t>
            </a:r>
            <a:r>
              <a:rPr sz="2400" spc="-13" dirty="0">
                <a:solidFill>
                  <a:srgbClr val="3981B9"/>
                </a:solidFill>
                <a:latin typeface="Arial"/>
                <a:cs typeface="Arial"/>
              </a:rPr>
              <a:t>produit </a:t>
            </a:r>
            <a:r>
              <a:rPr sz="2400" spc="-7" dirty="0">
                <a:solidFill>
                  <a:srgbClr val="3981B9"/>
                </a:solidFill>
                <a:latin typeface="Arial"/>
                <a:cs typeface="Arial"/>
              </a:rPr>
              <a:t>ou d’un</a:t>
            </a:r>
            <a:r>
              <a:rPr sz="2400" spc="2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3981B9"/>
                </a:solidFill>
                <a:latin typeface="Arial"/>
                <a:cs typeface="Arial"/>
              </a:rPr>
              <a:t>service.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35540" y="1135720"/>
            <a:ext cx="2442464" cy="2290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151" y="1615712"/>
            <a:ext cx="80873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8069378" algn="l"/>
              </a:tabLst>
            </a:pPr>
            <a:r>
              <a:rPr u="heavy" spc="-460" dirty="0">
                <a:uFill>
                  <a:solidFill>
                    <a:srgbClr val="A3C2F4"/>
                  </a:solidFill>
                </a:uFill>
              </a:rPr>
              <a:t>Quelles </a:t>
            </a:r>
            <a:r>
              <a:rPr u="heavy" spc="-407" dirty="0">
                <a:uFill>
                  <a:solidFill>
                    <a:srgbClr val="A3C2F4"/>
                  </a:solidFill>
                </a:uFill>
              </a:rPr>
              <a:t>typologies </a:t>
            </a:r>
            <a:r>
              <a:rPr u="heavy" spc="-393" dirty="0">
                <a:uFill>
                  <a:solidFill>
                    <a:srgbClr val="A3C2F4"/>
                  </a:solidFill>
                </a:uFill>
              </a:rPr>
              <a:t>peuvent-ils </a:t>
            </a:r>
            <a:r>
              <a:rPr u="heavy" spc="-413" dirty="0">
                <a:uFill>
                  <a:solidFill>
                    <a:srgbClr val="A3C2F4"/>
                  </a:solidFill>
                </a:uFill>
              </a:rPr>
              <a:t>avoir</a:t>
            </a:r>
            <a:r>
              <a:rPr u="heavy" spc="-747" dirty="0">
                <a:uFill>
                  <a:solidFill>
                    <a:srgbClr val="A3C2F4"/>
                  </a:solidFill>
                </a:uFill>
              </a:rPr>
              <a:t> </a:t>
            </a:r>
            <a:r>
              <a:rPr u="heavy" spc="-500" dirty="0">
                <a:uFill>
                  <a:solidFill>
                    <a:srgbClr val="A3C2F4"/>
                  </a:solidFill>
                </a:uFill>
              </a:rPr>
              <a:t>?	</a:t>
            </a:r>
          </a:p>
        </p:txBody>
      </p:sp>
      <p:sp>
        <p:nvSpPr>
          <p:cNvPr id="3" name="object 3"/>
          <p:cNvSpPr/>
          <p:nvPr/>
        </p:nvSpPr>
        <p:spPr>
          <a:xfrm>
            <a:off x="9500477" y="1370179"/>
            <a:ext cx="2442464" cy="2290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447800" y="2438400"/>
            <a:ext cx="6719993" cy="4961124"/>
          </a:xfrm>
          <a:prstGeom prst="rect">
            <a:avLst/>
          </a:prstGeom>
        </p:spPr>
        <p:txBody>
          <a:bodyPr vert="horz" wrap="square" lIns="0" tIns="107527" rIns="0" bIns="0" rtlCol="0">
            <a:spAutoFit/>
          </a:bodyPr>
          <a:lstStyle/>
          <a:p>
            <a:pPr marL="474121" indent="-457189">
              <a:spcBef>
                <a:spcPts val="847"/>
              </a:spcBef>
              <a:buAutoNum type="arabicPeriod"/>
              <a:tabLst>
                <a:tab pos="474968" algn="l"/>
              </a:tabLst>
            </a:pP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Persona</a:t>
            </a:r>
            <a:r>
              <a:rPr sz="2800" spc="-2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primaire</a:t>
            </a:r>
            <a:endParaRPr sz="2800">
              <a:latin typeface="Arial"/>
              <a:cs typeface="Arial"/>
            </a:endParaRPr>
          </a:p>
          <a:p>
            <a:pPr marL="739968" lvl="1" indent="-457189">
              <a:spcBef>
                <a:spcPts val="513"/>
              </a:spcBef>
              <a:buFont typeface="Arial"/>
              <a:buChar char="–"/>
              <a:tabLst>
                <a:tab pos="739968" algn="l"/>
                <a:tab pos="740815" algn="l"/>
              </a:tabLst>
            </a:pP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Cible</a:t>
            </a:r>
            <a:r>
              <a:rPr sz="2000" b="1" spc="-1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principale</a:t>
            </a:r>
            <a:endParaRPr sz="2000">
              <a:latin typeface="Arial"/>
              <a:cs typeface="Arial"/>
            </a:endParaRPr>
          </a:p>
          <a:p>
            <a:pPr marL="739968" lvl="1" indent="-457189">
              <a:spcBef>
                <a:spcPts val="480"/>
              </a:spcBef>
              <a:buFont typeface="Arial"/>
              <a:buChar char="–"/>
              <a:tabLst>
                <a:tab pos="739968" algn="l"/>
                <a:tab pos="740815" algn="l"/>
              </a:tabLst>
            </a:pP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Groupe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le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plus important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(ou le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plus</a:t>
            </a:r>
            <a:r>
              <a:rPr sz="2000" b="1" spc="-8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nombreux)</a:t>
            </a:r>
            <a:endParaRPr sz="2000">
              <a:latin typeface="Arial"/>
              <a:cs typeface="Arial"/>
            </a:endParaRPr>
          </a:p>
          <a:p>
            <a:pPr marL="739968" lvl="1" indent="-457189">
              <a:spcBef>
                <a:spcPts val="480"/>
              </a:spcBef>
              <a:buFont typeface="Arial"/>
              <a:buChar char="–"/>
              <a:tabLst>
                <a:tab pos="739968" algn="l"/>
                <a:tab pos="740815" algn="l"/>
              </a:tabLst>
            </a:pP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A satisfaire en</a:t>
            </a:r>
            <a:r>
              <a:rPr sz="2000" b="1" spc="-152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priorité</a:t>
            </a:r>
            <a:endParaRPr sz="2000">
              <a:latin typeface="Arial"/>
              <a:cs typeface="Arial"/>
            </a:endParaRPr>
          </a:p>
          <a:p>
            <a:pPr marL="739968" lvl="1" indent="-457189">
              <a:spcBef>
                <a:spcPts val="480"/>
              </a:spcBef>
              <a:buFont typeface="Arial"/>
              <a:buChar char="–"/>
              <a:tabLst>
                <a:tab pos="739968" algn="l"/>
                <a:tab pos="740815" algn="l"/>
              </a:tabLst>
            </a:pP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En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cas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d’arbitrage,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ses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besoins seront</a:t>
            </a:r>
            <a:r>
              <a:rPr sz="2000" b="1" spc="-8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privilégiés</a:t>
            </a:r>
            <a:endParaRPr sz="2000">
              <a:latin typeface="Arial"/>
              <a:cs typeface="Arial"/>
            </a:endParaRPr>
          </a:p>
          <a:p>
            <a:pPr lvl="1">
              <a:spcBef>
                <a:spcPts val="73"/>
              </a:spcBef>
              <a:buChar char="–"/>
            </a:pPr>
            <a:endParaRPr sz="3000">
              <a:latin typeface="Times New Roman"/>
              <a:cs typeface="Times New Roman"/>
            </a:endParaRPr>
          </a:p>
          <a:p>
            <a:pPr marL="474121" indent="-457189">
              <a:buAutoNum type="arabicPeriod"/>
              <a:tabLst>
                <a:tab pos="474968" algn="l"/>
              </a:tabLst>
            </a:pP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Persona</a:t>
            </a:r>
            <a:r>
              <a:rPr sz="2800" spc="-3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secondaire</a:t>
            </a:r>
            <a:endParaRPr sz="2800">
              <a:latin typeface="Arial"/>
              <a:cs typeface="Arial"/>
            </a:endParaRPr>
          </a:p>
          <a:p>
            <a:pPr marL="739968" lvl="1" indent="-457189">
              <a:spcBef>
                <a:spcPts val="513"/>
              </a:spcBef>
              <a:buFont typeface="Arial"/>
              <a:buChar char="–"/>
              <a:tabLst>
                <a:tab pos="739968" algn="l"/>
                <a:tab pos="740815" algn="l"/>
              </a:tabLst>
            </a:pP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Groupe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minoritaire (ou le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moins</a:t>
            </a:r>
            <a:r>
              <a:rPr sz="2000" b="1" spc="-10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nombreux)</a:t>
            </a:r>
            <a:endParaRPr sz="2000">
              <a:latin typeface="Arial"/>
              <a:cs typeface="Arial"/>
            </a:endParaRPr>
          </a:p>
          <a:p>
            <a:pPr marL="739968" lvl="1" indent="-457189">
              <a:spcBef>
                <a:spcPts val="480"/>
              </a:spcBef>
              <a:buFont typeface="Arial"/>
              <a:buChar char="–"/>
              <a:tabLst>
                <a:tab pos="739968" algn="l"/>
                <a:tab pos="740815" algn="l"/>
              </a:tabLst>
            </a:pP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Ses besoins adressés après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le </a:t>
            </a:r>
            <a:r>
              <a:rPr sz="2000" b="1" spc="-7" dirty="0">
                <a:solidFill>
                  <a:srgbClr val="3981B9"/>
                </a:solidFill>
                <a:latin typeface="Arial"/>
                <a:cs typeface="Arial"/>
              </a:rPr>
              <a:t>persona</a:t>
            </a:r>
            <a:r>
              <a:rPr sz="2000" b="1" spc="-4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981B9"/>
                </a:solidFill>
                <a:latin typeface="Arial"/>
                <a:cs typeface="Arial"/>
              </a:rPr>
              <a:t>primaire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–"/>
            </a:pPr>
            <a:endParaRPr sz="3133">
              <a:latin typeface="Times New Roman"/>
              <a:cs typeface="Times New Roman"/>
            </a:endParaRPr>
          </a:p>
          <a:p>
            <a:pPr marL="530847" indent="-513914">
              <a:buAutoNum type="arabicPeriod"/>
              <a:tabLst>
                <a:tab pos="530847" algn="l"/>
                <a:tab pos="531693" algn="l"/>
              </a:tabLst>
            </a:pPr>
            <a:r>
              <a:rPr sz="2800" b="1" spc="-7" dirty="0">
                <a:solidFill>
                  <a:srgbClr val="FF0000"/>
                </a:solidFill>
                <a:latin typeface="Arial"/>
                <a:cs typeface="Arial"/>
              </a:rPr>
              <a:t>Anti-persona</a:t>
            </a:r>
            <a:endParaRPr sz="2800">
              <a:latin typeface="Arial"/>
              <a:cs typeface="Arial"/>
            </a:endParaRPr>
          </a:p>
          <a:p>
            <a:pPr marL="739968" lvl="1" indent="-457189">
              <a:spcBef>
                <a:spcPts val="513"/>
              </a:spcBef>
              <a:buFont typeface="Arial"/>
              <a:buChar char="–"/>
              <a:tabLst>
                <a:tab pos="739968" algn="l"/>
                <a:tab pos="740815" algn="l"/>
              </a:tabLst>
            </a:pPr>
            <a:r>
              <a:rPr sz="2000" b="1" spc="-7" dirty="0">
                <a:solidFill>
                  <a:srgbClr val="FF0000"/>
                </a:solidFill>
                <a:latin typeface="Arial"/>
                <a:cs typeface="Arial"/>
              </a:rPr>
              <a:t>Cible opposée à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celle </a:t>
            </a:r>
            <a:r>
              <a:rPr sz="2000" b="1" spc="-7" dirty="0">
                <a:solidFill>
                  <a:srgbClr val="FF0000"/>
                </a:solidFill>
                <a:latin typeface="Arial"/>
                <a:cs typeface="Arial"/>
              </a:rPr>
              <a:t>adressée par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000" b="1" spc="-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FF0000"/>
                </a:solidFill>
                <a:latin typeface="Arial"/>
                <a:cs typeface="Arial"/>
              </a:rPr>
              <a:t>produit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751" y="1331129"/>
            <a:ext cx="80873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8069378" algn="l"/>
              </a:tabLst>
            </a:pPr>
            <a:r>
              <a:rPr u="heavy" spc="-467" dirty="0">
                <a:uFill>
                  <a:solidFill>
                    <a:srgbClr val="A3C2F4"/>
                  </a:solidFill>
                </a:uFill>
              </a:rPr>
              <a:t>Pourquoi </a:t>
            </a:r>
            <a:r>
              <a:rPr u="heavy" spc="-400" dirty="0">
                <a:uFill>
                  <a:solidFill>
                    <a:srgbClr val="A3C2F4"/>
                  </a:solidFill>
                </a:uFill>
              </a:rPr>
              <a:t>identifier </a:t>
            </a:r>
            <a:r>
              <a:rPr u="heavy" spc="-413" dirty="0">
                <a:uFill>
                  <a:solidFill>
                    <a:srgbClr val="A3C2F4"/>
                  </a:solidFill>
                </a:uFill>
              </a:rPr>
              <a:t>les </a:t>
            </a:r>
            <a:r>
              <a:rPr u="heavy" spc="-420" dirty="0">
                <a:uFill>
                  <a:solidFill>
                    <a:srgbClr val="A3C2F4"/>
                  </a:solidFill>
                </a:uFill>
              </a:rPr>
              <a:t>personas</a:t>
            </a:r>
            <a:r>
              <a:rPr u="heavy" spc="-760" dirty="0">
                <a:uFill>
                  <a:solidFill>
                    <a:srgbClr val="A3C2F4"/>
                  </a:solidFill>
                </a:uFill>
              </a:rPr>
              <a:t> </a:t>
            </a:r>
            <a:r>
              <a:rPr u="heavy" spc="-500" dirty="0">
                <a:uFill>
                  <a:solidFill>
                    <a:srgbClr val="A3C2F4"/>
                  </a:solidFill>
                </a:uFill>
              </a:rPr>
              <a:t>?	</a:t>
            </a:r>
          </a:p>
        </p:txBody>
      </p:sp>
      <p:sp>
        <p:nvSpPr>
          <p:cNvPr id="3" name="object 3"/>
          <p:cNvSpPr/>
          <p:nvPr/>
        </p:nvSpPr>
        <p:spPr>
          <a:xfrm>
            <a:off x="9348077" y="1085596"/>
            <a:ext cx="2442464" cy="2290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95400" y="2667000"/>
            <a:ext cx="7028180" cy="412848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74121" indent="-457189">
              <a:spcBef>
                <a:spcPts val="133"/>
              </a:spcBef>
              <a:buAutoNum type="arabicPeriod"/>
              <a:tabLst>
                <a:tab pos="474968" algn="l"/>
              </a:tabLst>
            </a:pP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Connaître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le point </a:t>
            </a:r>
            <a:r>
              <a:rPr sz="2800" spc="-13" dirty="0">
                <a:solidFill>
                  <a:srgbClr val="3981B9"/>
                </a:solidFill>
                <a:latin typeface="Arial"/>
                <a:cs typeface="Arial"/>
              </a:rPr>
              <a:t>de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vue des</a:t>
            </a:r>
            <a:r>
              <a:rPr sz="2800" spc="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utilisateurs</a:t>
            </a:r>
            <a:endParaRPr sz="2800">
              <a:latin typeface="Arial"/>
              <a:cs typeface="Arial"/>
            </a:endParaRPr>
          </a:p>
          <a:p>
            <a:pPr marL="474121" indent="-457189">
              <a:spcBef>
                <a:spcPts val="2347"/>
              </a:spcBef>
              <a:buAutoNum type="arabicPeriod"/>
              <a:tabLst>
                <a:tab pos="474968" algn="l"/>
              </a:tabLst>
            </a:pP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Comprendre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les besoins réels </a:t>
            </a:r>
            <a:r>
              <a:rPr sz="2800" dirty="0">
                <a:solidFill>
                  <a:srgbClr val="3981B9"/>
                </a:solidFill>
                <a:latin typeface="Arial"/>
                <a:cs typeface="Arial"/>
              </a:rPr>
              <a:t>et</a:t>
            </a:r>
            <a:r>
              <a:rPr sz="2800" spc="-5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précis</a:t>
            </a:r>
            <a:endParaRPr sz="2800">
              <a:latin typeface="Arial"/>
              <a:cs typeface="Arial"/>
            </a:endParaRPr>
          </a:p>
          <a:p>
            <a:pPr marL="474121" indent="-457189">
              <a:spcBef>
                <a:spcPts val="2360"/>
              </a:spcBef>
              <a:buAutoNum type="arabicPeriod"/>
              <a:tabLst>
                <a:tab pos="474968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Etre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en empathie</a:t>
            </a:r>
            <a:endParaRPr sz="2800">
              <a:latin typeface="Arial"/>
              <a:cs typeface="Arial"/>
            </a:endParaRPr>
          </a:p>
          <a:p>
            <a:pPr marL="474121" indent="-457189">
              <a:spcBef>
                <a:spcPts val="2353"/>
              </a:spcBef>
              <a:buAutoNum type="arabicPeriod"/>
              <a:tabLst>
                <a:tab pos="474968" algn="l"/>
              </a:tabLst>
            </a:pP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Communiquer</a:t>
            </a:r>
            <a:endParaRPr sz="2800">
              <a:latin typeface="Arial"/>
              <a:cs typeface="Arial"/>
            </a:endParaRPr>
          </a:p>
          <a:p>
            <a:pPr marL="474121" indent="-457189">
              <a:spcBef>
                <a:spcPts val="2352"/>
              </a:spcBef>
              <a:buAutoNum type="arabicPeriod"/>
              <a:tabLst>
                <a:tab pos="474968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Rationaliser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les</a:t>
            </a:r>
            <a:r>
              <a:rPr sz="2800" spc="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spc="-7" dirty="0">
                <a:solidFill>
                  <a:srgbClr val="3981B9"/>
                </a:solidFill>
                <a:latin typeface="Arial"/>
                <a:cs typeface="Arial"/>
              </a:rPr>
              <a:t>décisions</a:t>
            </a:r>
            <a:endParaRPr sz="2800">
              <a:latin typeface="Arial"/>
              <a:cs typeface="Arial"/>
            </a:endParaRPr>
          </a:p>
          <a:p>
            <a:pPr marL="474121" indent="-457189">
              <a:spcBef>
                <a:spcPts val="2353"/>
              </a:spcBef>
              <a:buAutoNum type="arabicPeriod"/>
              <a:tabLst>
                <a:tab pos="474968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Prioriser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2607787"/>
            <a:ext cx="7928187" cy="39284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75911" indent="-358978">
              <a:spcBef>
                <a:spcPts val="133"/>
              </a:spcBef>
              <a:buFont typeface="Arial"/>
              <a:buChar char="•"/>
              <a:tabLst>
                <a:tab pos="375911" algn="l"/>
                <a:tab pos="376757" algn="l"/>
              </a:tabLst>
            </a:pP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Sponsors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(commanditaires)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du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produit</a:t>
            </a:r>
            <a:endParaRPr sz="2800">
              <a:latin typeface="Arial"/>
              <a:cs typeface="Arial"/>
            </a:endParaRPr>
          </a:p>
          <a:p>
            <a:pPr marL="375911" indent="-358978">
              <a:spcBef>
                <a:spcPts val="2347"/>
              </a:spcBef>
              <a:buFont typeface="Arial"/>
              <a:buChar char="•"/>
              <a:tabLst>
                <a:tab pos="375911" algn="l"/>
                <a:tab pos="376757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Responsable(s) 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du produit (PO, PM,</a:t>
            </a:r>
            <a:r>
              <a:rPr sz="2800" b="1" spc="27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Métiers)</a:t>
            </a:r>
            <a:endParaRPr sz="2800">
              <a:latin typeface="Arial"/>
              <a:cs typeface="Arial"/>
            </a:endParaRPr>
          </a:p>
          <a:p>
            <a:pPr marL="375911" indent="-358978">
              <a:spcBef>
                <a:spcPts val="2360"/>
              </a:spcBef>
              <a:buFont typeface="Arial"/>
              <a:buChar char="•"/>
              <a:tabLst>
                <a:tab pos="375911" algn="l"/>
                <a:tab pos="376757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Responsable</a:t>
            </a:r>
            <a:r>
              <a:rPr sz="2800" b="1" spc="1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  <a:p>
            <a:pPr marL="375911" indent="-358978">
              <a:spcBef>
                <a:spcPts val="2347"/>
              </a:spcBef>
              <a:buFont typeface="Arial"/>
              <a:buChar char="•"/>
              <a:tabLst>
                <a:tab pos="375911" algn="l"/>
                <a:tab pos="376757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Responsable(s)</a:t>
            </a:r>
            <a:r>
              <a:rPr sz="2800" b="1" dirty="0">
                <a:solidFill>
                  <a:srgbClr val="3981B9"/>
                </a:solidFill>
                <a:latin typeface="Arial"/>
                <a:cs typeface="Arial"/>
              </a:rPr>
              <a:t> IT</a:t>
            </a:r>
            <a:endParaRPr sz="2800">
              <a:latin typeface="Arial"/>
              <a:cs typeface="Arial"/>
            </a:endParaRPr>
          </a:p>
          <a:p>
            <a:pPr marL="375911" indent="-358978">
              <a:spcBef>
                <a:spcPts val="2360"/>
              </a:spcBef>
              <a:buFont typeface="Arial"/>
              <a:buChar char="•"/>
              <a:tabLst>
                <a:tab pos="375911" algn="l"/>
                <a:tab pos="376757" algn="l"/>
              </a:tabLst>
            </a:pP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Utilisateurs</a:t>
            </a:r>
            <a:r>
              <a:rPr sz="2800" b="1" spc="-20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800" b="1" spc="-7" dirty="0">
                <a:solidFill>
                  <a:srgbClr val="3981B9"/>
                </a:solidFill>
                <a:latin typeface="Arial"/>
                <a:cs typeface="Arial"/>
              </a:rPr>
              <a:t>clés</a:t>
            </a:r>
            <a:endParaRPr sz="2800">
              <a:latin typeface="Arial"/>
              <a:cs typeface="Arial"/>
            </a:endParaRPr>
          </a:p>
          <a:p>
            <a:pPr marL="16933">
              <a:spcBef>
                <a:spcPts val="1887"/>
              </a:spcBef>
            </a:pPr>
            <a:r>
              <a:rPr sz="2000" i="1" spc="-7" dirty="0">
                <a:solidFill>
                  <a:srgbClr val="3981B9"/>
                </a:solidFill>
                <a:latin typeface="Arial"/>
                <a:cs typeface="Arial"/>
              </a:rPr>
              <a:t>(à </a:t>
            </a:r>
            <a:r>
              <a:rPr sz="2000" i="1" dirty="0">
                <a:solidFill>
                  <a:srgbClr val="3981B9"/>
                </a:solidFill>
                <a:latin typeface="Arial"/>
                <a:cs typeface="Arial"/>
              </a:rPr>
              <a:t>modifier/compléter selon </a:t>
            </a:r>
            <a:r>
              <a:rPr sz="2000" i="1" spc="-7" dirty="0">
                <a:solidFill>
                  <a:srgbClr val="3981B9"/>
                </a:solidFill>
                <a:latin typeface="Arial"/>
                <a:cs typeface="Arial"/>
              </a:rPr>
              <a:t>le</a:t>
            </a:r>
            <a:r>
              <a:rPr sz="2000" i="1" spc="-73" dirty="0">
                <a:solidFill>
                  <a:srgbClr val="3981B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981B9"/>
                </a:solidFill>
                <a:latin typeface="Arial"/>
                <a:cs typeface="Arial"/>
              </a:rPr>
              <a:t>contexte)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330" y="1199947"/>
            <a:ext cx="80873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8069378" algn="l"/>
              </a:tabLst>
            </a:pPr>
            <a:r>
              <a:rPr u="heavy" spc="-493" dirty="0">
                <a:uFill>
                  <a:solidFill>
                    <a:srgbClr val="A3C2F4"/>
                  </a:solidFill>
                </a:uFill>
              </a:rPr>
              <a:t>Qui</a:t>
            </a:r>
            <a:r>
              <a:rPr u="heavy" spc="-480" dirty="0">
                <a:uFill>
                  <a:solidFill>
                    <a:srgbClr val="A3C2F4"/>
                  </a:solidFill>
                </a:uFill>
              </a:rPr>
              <a:t> </a:t>
            </a:r>
            <a:r>
              <a:rPr u="heavy" spc="-353" dirty="0">
                <a:uFill>
                  <a:solidFill>
                    <a:srgbClr val="A3C2F4"/>
                  </a:solidFill>
                </a:uFill>
              </a:rPr>
              <a:t>doit</a:t>
            </a:r>
            <a:r>
              <a:rPr u="heavy" spc="-500" dirty="0">
                <a:uFill>
                  <a:solidFill>
                    <a:srgbClr val="A3C2F4"/>
                  </a:solidFill>
                </a:uFill>
              </a:rPr>
              <a:t> </a:t>
            </a:r>
            <a:r>
              <a:rPr u="heavy" spc="-287" dirty="0">
                <a:uFill>
                  <a:solidFill>
                    <a:srgbClr val="A3C2F4"/>
                  </a:solidFill>
                </a:uFill>
                <a:latin typeface="Trebuchet MS"/>
                <a:cs typeface="Trebuchet MS"/>
              </a:rPr>
              <a:t>ê</a:t>
            </a:r>
            <a:r>
              <a:rPr u="heavy" spc="-287" dirty="0">
                <a:uFill>
                  <a:solidFill>
                    <a:srgbClr val="A3C2F4"/>
                  </a:solidFill>
                </a:uFill>
              </a:rPr>
              <a:t>tre</a:t>
            </a:r>
            <a:r>
              <a:rPr u="heavy" spc="-493" dirty="0">
                <a:uFill>
                  <a:solidFill>
                    <a:srgbClr val="A3C2F4"/>
                  </a:solidFill>
                </a:uFill>
              </a:rPr>
              <a:t> </a:t>
            </a:r>
            <a:r>
              <a:rPr u="heavy" spc="-360" dirty="0">
                <a:uFill>
                  <a:solidFill>
                    <a:srgbClr val="A3C2F4"/>
                  </a:solidFill>
                </a:uFill>
              </a:rPr>
              <a:t>pr</a:t>
            </a:r>
            <a:r>
              <a:rPr u="heavy" spc="-360" dirty="0">
                <a:uFill>
                  <a:solidFill>
                    <a:srgbClr val="A3C2F4"/>
                  </a:solidFill>
                </a:uFill>
                <a:latin typeface="Trebuchet MS"/>
                <a:cs typeface="Trebuchet MS"/>
              </a:rPr>
              <a:t>é</a:t>
            </a:r>
            <a:r>
              <a:rPr u="heavy" spc="-360" dirty="0">
                <a:uFill>
                  <a:solidFill>
                    <a:srgbClr val="A3C2F4"/>
                  </a:solidFill>
                </a:uFill>
              </a:rPr>
              <a:t>sent</a:t>
            </a:r>
            <a:r>
              <a:rPr u="heavy" spc="-500" dirty="0">
                <a:uFill>
                  <a:solidFill>
                    <a:srgbClr val="A3C2F4"/>
                  </a:solidFill>
                </a:uFill>
              </a:rPr>
              <a:t> </a:t>
            </a:r>
            <a:r>
              <a:rPr u="heavy" spc="7" dirty="0">
                <a:uFill>
                  <a:solidFill>
                    <a:srgbClr val="A3C2F4"/>
                  </a:solidFill>
                </a:uFill>
                <a:latin typeface="Trebuchet MS"/>
                <a:cs typeface="Trebuchet MS"/>
              </a:rPr>
              <a:t>à</a:t>
            </a:r>
            <a:r>
              <a:rPr u="heavy" spc="-300" dirty="0">
                <a:uFill>
                  <a:solidFill>
                    <a:srgbClr val="A3C2F4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-400" dirty="0">
                <a:uFill>
                  <a:solidFill>
                    <a:srgbClr val="A3C2F4"/>
                  </a:solidFill>
                </a:uFill>
              </a:rPr>
              <a:t>l’atelier</a:t>
            </a:r>
            <a:r>
              <a:rPr u="heavy" spc="-500" dirty="0">
                <a:uFill>
                  <a:solidFill>
                    <a:srgbClr val="A3C2F4"/>
                  </a:solidFill>
                </a:uFill>
              </a:rPr>
              <a:t> ?	</a:t>
            </a:r>
          </a:p>
        </p:txBody>
      </p:sp>
      <p:sp>
        <p:nvSpPr>
          <p:cNvPr id="4" name="object 4"/>
          <p:cNvSpPr/>
          <p:nvPr/>
        </p:nvSpPr>
        <p:spPr>
          <a:xfrm>
            <a:off x="9384656" y="954414"/>
            <a:ext cx="2442464" cy="2290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702</Words>
  <Application>Microsoft Office PowerPoint</Application>
  <PresentationFormat>Personnalisé</PresentationFormat>
  <Paragraphs>161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Verdana</vt:lpstr>
      <vt:lpstr>Wingdings</vt:lpstr>
      <vt:lpstr>Office Theme</vt:lpstr>
      <vt:lpstr>LES PERSONAS</vt:lpstr>
      <vt:lpstr>Présentation PowerPoint</vt:lpstr>
      <vt:lpstr>Fabriquer le bon produit</vt:lpstr>
      <vt:lpstr>Fabriquer le bon produit</vt:lpstr>
      <vt:lpstr>L’anthropomorphisme </vt:lpstr>
      <vt:lpstr>Kézako ? </vt:lpstr>
      <vt:lpstr>Quelles typologies peuvent-ils avoir ? </vt:lpstr>
      <vt:lpstr>Pourquoi identifier les personas ? </vt:lpstr>
      <vt:lpstr>Qui doit être présent à l’atelier ? </vt:lpstr>
      <vt:lpstr>Comment faire émerger des personas ?</vt:lpstr>
      <vt:lpstr>Exemple d’une fiche persona</vt:lpstr>
      <vt:lpstr>Présentation PowerPoint</vt:lpstr>
      <vt:lpstr>Atelier PERSONA</vt:lpstr>
      <vt:lpstr>Atelier PERSONA</vt:lpstr>
      <vt:lpstr>Atelier PERSONA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PERSONAS</dc:title>
  <cp:lastModifiedBy>Thomas</cp:lastModifiedBy>
  <cp:revision>2</cp:revision>
  <dcterms:created xsi:type="dcterms:W3CDTF">2018-04-12T03:19:05Z</dcterms:created>
  <dcterms:modified xsi:type="dcterms:W3CDTF">2018-04-12T03:23:42Z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2018-04-12T00:00:00Z</vt:filetime>
  </property>
</Properties>
</file>