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1" r:id="rId3"/>
    <p:sldMasterId id="2147483662" r:id="rId4"/>
    <p:sldMasterId id="2147483663" r:id="rId5"/>
    <p:sldMasterId id="2147483664"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y="6858000" cx="9144000"/>
  <p:notesSz cx="6858000" cy="9144000"/>
  <p:embeddedFontLst>
    <p:embeddedFont>
      <p:font typeface="Quattrocento"/>
      <p:regular r:id="rId26"/>
      <p:bold r:id="rId27"/>
    </p:embeddedFont>
    <p:embeddedFont>
      <p:font typeface="Allerta"/>
      <p:regular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5.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2.xml"/><Relationship Id="rId26" Type="http://schemas.openxmlformats.org/officeDocument/2006/relationships/font" Target="fonts/Quattrocento-regular.fntdata"/><Relationship Id="rId25" Type="http://schemas.openxmlformats.org/officeDocument/2006/relationships/slide" Target="slides/slide18.xml"/><Relationship Id="rId28" Type="http://schemas.openxmlformats.org/officeDocument/2006/relationships/font" Target="fonts/Allerta-regular.fntdata"/><Relationship Id="rId27" Type="http://schemas.openxmlformats.org/officeDocument/2006/relationships/font" Target="fonts/Quattrocento-bold.fntdata"/><Relationship Id="rId5" Type="http://schemas.openxmlformats.org/officeDocument/2006/relationships/slideMaster" Target="slideMasters/slideMaster3.xml"/><Relationship Id="rId6" Type="http://schemas.openxmlformats.org/officeDocument/2006/relationships/slideMaster" Target="slideMasters/slideMaster4.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 name="Shape 2"/>
        <p:cNvGrpSpPr/>
        <p:nvPr/>
      </p:nvGrpSpPr>
      <p:grpSpPr>
        <a:xfrm>
          <a:off x="0" y="0"/>
          <a:ext cx="0" cy="0"/>
          <a:chOff x="0" y="0"/>
          <a:chExt cx="0" cy="0"/>
        </a:xfrm>
      </p:grpSpPr>
      <p:sp>
        <p:nvSpPr>
          <p:cNvPr id="3" name="Shape 3"/>
          <p:cNvSpPr/>
          <p:nvPr>
            <p:ph idx="2" type="sldImg"/>
          </p:nvPr>
        </p:nvSpPr>
        <p:spPr>
          <a:xfrm>
            <a:off x="1190625" y="877887"/>
            <a:ext cx="4473575" cy="3163887"/>
          </a:xfrm>
          <a:custGeom>
            <a:pathLst>
              <a:path extrusionOk="0" h="120000" w="120000">
                <a:moveTo>
                  <a:pt x="0" y="0"/>
                </a:moveTo>
                <a:lnTo>
                  <a:pt x="120000" y="0"/>
                </a:lnTo>
                <a:lnTo>
                  <a:pt x="120000" y="120000"/>
                </a:lnTo>
                <a:lnTo>
                  <a:pt x="0" y="120000"/>
                </a:lnTo>
                <a:close/>
              </a:path>
            </a:pathLst>
          </a:custGeom>
          <a:noFill/>
          <a:ln>
            <a:noFill/>
          </a:ln>
        </p:spPr>
      </p:sp>
      <p:sp>
        <p:nvSpPr>
          <p:cNvPr id="4" name="Shape 4"/>
          <p:cNvSpPr txBox="1"/>
          <p:nvPr>
            <p:ph idx="1" type="body"/>
          </p:nvPr>
        </p:nvSpPr>
        <p:spPr>
          <a:xfrm>
            <a:off x="1060450" y="4349750"/>
            <a:ext cx="4738687" cy="351155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Shape 104"/>
          <p:cNvSpPr txBox="1"/>
          <p:nvPr/>
        </p:nvSpPr>
        <p:spPr>
          <a:xfrm>
            <a:off x="1143000" y="685800"/>
            <a:ext cx="4572000" cy="34290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rgbClr val="000000"/>
              </a:solidFill>
              <a:latin typeface="Arial"/>
              <a:ea typeface="Arial"/>
              <a:cs typeface="Arial"/>
              <a:sym typeface="Arial"/>
            </a:endParaRPr>
          </a:p>
        </p:txBody>
      </p:sp>
      <p:sp>
        <p:nvSpPr>
          <p:cNvPr id="105" name="Shape 105"/>
          <p:cNvSpPr txBox="1"/>
          <p:nvPr>
            <p:ph idx="1" type="body"/>
          </p:nvPr>
        </p:nvSpPr>
        <p:spPr>
          <a:xfrm>
            <a:off x="1169987" y="5086350"/>
            <a:ext cx="5226050" cy="4106862"/>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
        <p:nvSpPr>
          <p:cNvPr id="106" name="Shape 106"/>
          <p:cNvSpPr/>
          <p:nvPr>
            <p:ph idx="2" type="sldImg"/>
          </p:nvPr>
        </p:nvSpPr>
        <p:spPr>
          <a:xfrm>
            <a:off x="1190625" y="877887"/>
            <a:ext cx="4473575" cy="3163887"/>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70" name="Shape 170"/>
          <p:cNvSpPr txBox="1"/>
          <p:nvPr>
            <p:ph idx="1" type="body"/>
          </p:nvPr>
        </p:nvSpPr>
        <p:spPr>
          <a:xfrm>
            <a:off x="1060450" y="4349750"/>
            <a:ext cx="4740275" cy="3513137"/>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76" name="Shape 176"/>
          <p:cNvSpPr txBox="1"/>
          <p:nvPr>
            <p:ph idx="1" type="body"/>
          </p:nvPr>
        </p:nvSpPr>
        <p:spPr>
          <a:xfrm>
            <a:off x="1060450" y="4349750"/>
            <a:ext cx="4740275" cy="342265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82" name="Shape 182"/>
          <p:cNvSpPr txBox="1"/>
          <p:nvPr>
            <p:ph idx="1" type="body"/>
          </p:nvPr>
        </p:nvSpPr>
        <p:spPr>
          <a:xfrm>
            <a:off x="1060450" y="4349750"/>
            <a:ext cx="4740275" cy="3513137"/>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88" name="Shape 188"/>
          <p:cNvSpPr txBox="1"/>
          <p:nvPr>
            <p:ph idx="1" type="body"/>
          </p:nvPr>
        </p:nvSpPr>
        <p:spPr>
          <a:xfrm>
            <a:off x="1060450" y="4349750"/>
            <a:ext cx="4740275" cy="342265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94" name="Shape 194"/>
          <p:cNvSpPr txBox="1"/>
          <p:nvPr>
            <p:ph idx="1" type="body"/>
          </p:nvPr>
        </p:nvSpPr>
        <p:spPr>
          <a:xfrm>
            <a:off x="1060450" y="4349750"/>
            <a:ext cx="4740275" cy="3513137"/>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00" name="Shape 200"/>
          <p:cNvSpPr txBox="1"/>
          <p:nvPr>
            <p:ph idx="1" type="body"/>
          </p:nvPr>
        </p:nvSpPr>
        <p:spPr>
          <a:xfrm>
            <a:off x="1060450" y="4349750"/>
            <a:ext cx="4740275" cy="342265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06" name="Shape 206"/>
          <p:cNvSpPr txBox="1"/>
          <p:nvPr>
            <p:ph idx="1" type="body"/>
          </p:nvPr>
        </p:nvSpPr>
        <p:spPr>
          <a:xfrm>
            <a:off x="1060450" y="4349750"/>
            <a:ext cx="4740275" cy="3513137"/>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Shape 211"/>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12" name="Shape 212"/>
          <p:cNvSpPr txBox="1"/>
          <p:nvPr>
            <p:ph idx="1" type="body"/>
          </p:nvPr>
        </p:nvSpPr>
        <p:spPr>
          <a:xfrm>
            <a:off x="1060450" y="4349750"/>
            <a:ext cx="4740275" cy="342265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218" name="Shape 218"/>
          <p:cNvSpPr txBox="1"/>
          <p:nvPr>
            <p:ph idx="1" type="body"/>
          </p:nvPr>
        </p:nvSpPr>
        <p:spPr>
          <a:xfrm>
            <a:off x="1060450" y="4349750"/>
            <a:ext cx="4740275" cy="342265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11" name="Shape 111"/>
          <p:cNvSpPr txBox="1"/>
          <p:nvPr>
            <p:ph idx="1" type="body"/>
          </p:nvPr>
        </p:nvSpPr>
        <p:spPr>
          <a:xfrm>
            <a:off x="1060450" y="4349750"/>
            <a:ext cx="4740275" cy="342265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txBox="1"/>
          <p:nvPr/>
        </p:nvSpPr>
        <p:spPr>
          <a:xfrm>
            <a:off x="1143000" y="685800"/>
            <a:ext cx="4572000" cy="34290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rgbClr val="000000"/>
              </a:solidFill>
              <a:latin typeface="Arial"/>
              <a:ea typeface="Arial"/>
              <a:cs typeface="Arial"/>
              <a:sym typeface="Arial"/>
            </a:endParaRPr>
          </a:p>
        </p:txBody>
      </p:sp>
      <p:sp>
        <p:nvSpPr>
          <p:cNvPr id="117" name="Shape 117"/>
          <p:cNvSpPr txBox="1"/>
          <p:nvPr>
            <p:ph idx="1" type="body"/>
          </p:nvPr>
        </p:nvSpPr>
        <p:spPr>
          <a:xfrm>
            <a:off x="1060450" y="4349750"/>
            <a:ext cx="4740275" cy="3513137"/>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
        <p:nvSpPr>
          <p:cNvPr id="118" name="Shape 118"/>
          <p:cNvSpPr/>
          <p:nvPr>
            <p:ph idx="2" type="sldImg"/>
          </p:nvPr>
        </p:nvSpPr>
        <p:spPr>
          <a:xfrm>
            <a:off x="1190625" y="877887"/>
            <a:ext cx="4473575" cy="3163887"/>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Shape 133"/>
          <p:cNvSpPr txBox="1"/>
          <p:nvPr/>
        </p:nvSpPr>
        <p:spPr>
          <a:xfrm>
            <a:off x="1143000" y="685800"/>
            <a:ext cx="4572000" cy="3429000"/>
          </a:xfrm>
          <a:prstGeom prst="rect">
            <a:avLst/>
          </a:prstGeom>
          <a:solidFill>
            <a:srgbClr val="FFFFFF"/>
          </a:solidFill>
          <a:ln cap="flat" cmpd="sng" w="9525">
            <a:solidFill>
              <a:srgbClr val="000000"/>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rgbClr val="000000"/>
              </a:solidFill>
              <a:latin typeface="Arial"/>
              <a:ea typeface="Arial"/>
              <a:cs typeface="Arial"/>
              <a:sym typeface="Arial"/>
            </a:endParaRPr>
          </a:p>
        </p:txBody>
      </p:sp>
      <p:sp>
        <p:nvSpPr>
          <p:cNvPr id="134" name="Shape 134"/>
          <p:cNvSpPr txBox="1"/>
          <p:nvPr>
            <p:ph idx="1" type="body"/>
          </p:nvPr>
        </p:nvSpPr>
        <p:spPr>
          <a:xfrm>
            <a:off x="1060450" y="4349750"/>
            <a:ext cx="4740275" cy="3513137"/>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
        <p:nvSpPr>
          <p:cNvPr id="135" name="Shape 135"/>
          <p:cNvSpPr/>
          <p:nvPr>
            <p:ph idx="2" type="sldImg"/>
          </p:nvPr>
        </p:nvSpPr>
        <p:spPr>
          <a:xfrm>
            <a:off x="1190625" y="877887"/>
            <a:ext cx="4473575" cy="3163887"/>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40" name="Shape 140"/>
          <p:cNvSpPr txBox="1"/>
          <p:nvPr>
            <p:ph idx="1" type="body"/>
          </p:nvPr>
        </p:nvSpPr>
        <p:spPr>
          <a:xfrm>
            <a:off x="1060450" y="4349750"/>
            <a:ext cx="4740275" cy="342265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46" name="Shape 146"/>
          <p:cNvSpPr txBox="1"/>
          <p:nvPr>
            <p:ph idx="1" type="body"/>
          </p:nvPr>
        </p:nvSpPr>
        <p:spPr>
          <a:xfrm>
            <a:off x="1060450" y="4349750"/>
            <a:ext cx="4740275" cy="3513137"/>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52" name="Shape 152"/>
          <p:cNvSpPr txBox="1"/>
          <p:nvPr>
            <p:ph idx="1" type="body"/>
          </p:nvPr>
        </p:nvSpPr>
        <p:spPr>
          <a:xfrm>
            <a:off x="1060450" y="4349750"/>
            <a:ext cx="4740275" cy="3513137"/>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58" name="Shape 158"/>
          <p:cNvSpPr txBox="1"/>
          <p:nvPr>
            <p:ph idx="1" type="body"/>
          </p:nvPr>
        </p:nvSpPr>
        <p:spPr>
          <a:xfrm>
            <a:off x="1060450" y="4349750"/>
            <a:ext cx="4740275" cy="342265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1317625" y="877887"/>
            <a:ext cx="4221162" cy="3165475"/>
          </a:xfrm>
          <a:custGeom>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
            <a:headEnd len="sm" w="sm" type="none"/>
            <a:tailEnd len="sm" w="sm" type="none"/>
          </a:ln>
        </p:spPr>
      </p:sp>
      <p:sp>
        <p:nvSpPr>
          <p:cNvPr id="164" name="Shape 164"/>
          <p:cNvSpPr txBox="1"/>
          <p:nvPr>
            <p:ph idx="1" type="body"/>
          </p:nvPr>
        </p:nvSpPr>
        <p:spPr>
          <a:xfrm>
            <a:off x="1060450" y="4349750"/>
            <a:ext cx="4740275" cy="342265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t/>
            </a:r>
            <a:endParaRPr b="0" i="0" sz="1800" u="none" cap="none" strike="noStri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isposition personnalisée">
  <p:cSld name="Disposition personnalisée">
    <p:spTree>
      <p:nvGrpSpPr>
        <p:cNvPr id="8" name="Shape 8"/>
        <p:cNvGrpSpPr/>
        <p:nvPr/>
      </p:nvGrpSpPr>
      <p:grpSpPr>
        <a:xfrm>
          <a:off x="0" y="0"/>
          <a:ext cx="0" cy="0"/>
          <a:chOff x="0" y="0"/>
          <a:chExt cx="0" cy="0"/>
        </a:xfrm>
      </p:grpSpPr>
      <p:sp>
        <p:nvSpPr>
          <p:cNvPr id="9" name="Shape 9"/>
          <p:cNvSpPr txBox="1"/>
          <p:nvPr>
            <p:ph type="title"/>
          </p:nvPr>
        </p:nvSpPr>
        <p:spPr>
          <a:xfrm>
            <a:off x="671513" y="255588"/>
            <a:ext cx="7807325"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eux contenus" type="twoObj">
  <p:cSld name="TWO_OBJECTS">
    <p:spTree>
      <p:nvGrpSpPr>
        <p:cNvPr id="66" name="Shape 66"/>
        <p:cNvGrpSpPr/>
        <p:nvPr/>
      </p:nvGrpSpPr>
      <p:grpSpPr>
        <a:xfrm>
          <a:off x="0" y="0"/>
          <a:ext cx="0" cy="0"/>
          <a:chOff x="0" y="0"/>
          <a:chExt cx="0" cy="0"/>
        </a:xfrm>
      </p:grpSpPr>
      <p:sp>
        <p:nvSpPr>
          <p:cNvPr id="67" name="Shape 67"/>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68" name="Shape 68"/>
          <p:cNvSpPr txBox="1"/>
          <p:nvPr>
            <p:ph idx="1" type="body"/>
          </p:nvPr>
        </p:nvSpPr>
        <p:spPr>
          <a:xfrm>
            <a:off x="457200" y="1600200"/>
            <a:ext cx="4038600" cy="4525963"/>
          </a:xfrm>
          <a:prstGeom prst="rect">
            <a:avLst/>
          </a:prstGeom>
          <a:noFill/>
          <a:ln>
            <a:noFill/>
          </a:ln>
        </p:spPr>
        <p:txBody>
          <a:bodyPr anchorCtr="0" anchor="t" bIns="91425" lIns="91425" spcFirstLastPara="1" rIns="91425" wrap="square" tIns="91425"/>
          <a:lstStyle>
            <a:lvl1pPr indent="-335915" lvl="0" marL="457200" marR="0" rtl="0" algn="l">
              <a:spcBef>
                <a:spcPts val="520"/>
              </a:spcBef>
              <a:spcAft>
                <a:spcPts val="0"/>
              </a:spcAft>
              <a:buClr>
                <a:srgbClr val="F9F9F9"/>
              </a:buClr>
              <a:buSzPts val="1690"/>
              <a:buFont typeface="Noto Sans Symbols"/>
              <a:buChar char="⬜"/>
              <a:defRPr b="0" i="0" sz="2600" u="none" cap="none" strike="noStrike">
                <a:solidFill>
                  <a:schemeClr val="lt1"/>
                </a:solidFill>
                <a:latin typeface="Quattrocento"/>
                <a:ea typeface="Quattrocento"/>
                <a:cs typeface="Quattrocento"/>
                <a:sym typeface="Quattrocento"/>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349250" lvl="2" marL="1371600" marR="0" rtl="0" algn="l">
              <a:spcBef>
                <a:spcPts val="400"/>
              </a:spcBef>
              <a:spcAft>
                <a:spcPts val="0"/>
              </a:spcAft>
              <a:buClr>
                <a:schemeClr val="lt1"/>
              </a:buClr>
              <a:buSzPts val="1900"/>
              <a:buFont typeface="Noto Sans Symbols"/>
              <a:buChar char="▫"/>
              <a:defRPr b="0" i="0" sz="2000" u="none" cap="none" strike="noStrike">
                <a:solidFill>
                  <a:schemeClr val="lt1"/>
                </a:solidFill>
                <a:latin typeface="Quattrocento"/>
                <a:ea typeface="Quattrocento"/>
                <a:cs typeface="Quattrocento"/>
                <a:sym typeface="Quattrocento"/>
              </a:defRPr>
            </a:lvl3pPr>
            <a:lvl4pPr indent="-342900" lvl="3" marL="18288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4pPr>
            <a:lvl5pPr indent="-342900" lvl="4" marL="22860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69" name="Shape 69"/>
          <p:cNvSpPr txBox="1"/>
          <p:nvPr>
            <p:ph idx="2" type="body"/>
          </p:nvPr>
        </p:nvSpPr>
        <p:spPr>
          <a:xfrm>
            <a:off x="4648200" y="1600200"/>
            <a:ext cx="4038600" cy="4525963"/>
          </a:xfrm>
          <a:prstGeom prst="rect">
            <a:avLst/>
          </a:prstGeom>
          <a:noFill/>
          <a:ln>
            <a:noFill/>
          </a:ln>
        </p:spPr>
        <p:txBody>
          <a:bodyPr anchorCtr="0" anchor="t" bIns="91425" lIns="91425" spcFirstLastPara="1" rIns="91425" wrap="square" tIns="91425"/>
          <a:lstStyle>
            <a:lvl1pPr indent="-335915" lvl="0" marL="457200" marR="0" rtl="0" algn="l">
              <a:spcBef>
                <a:spcPts val="520"/>
              </a:spcBef>
              <a:spcAft>
                <a:spcPts val="0"/>
              </a:spcAft>
              <a:buClr>
                <a:srgbClr val="F9F9F9"/>
              </a:buClr>
              <a:buSzPts val="1690"/>
              <a:buFont typeface="Noto Sans Symbols"/>
              <a:buChar char="⬜"/>
              <a:defRPr b="0" i="0" sz="2600" u="none" cap="none" strike="noStrike">
                <a:solidFill>
                  <a:schemeClr val="lt1"/>
                </a:solidFill>
                <a:latin typeface="Quattrocento"/>
                <a:ea typeface="Quattrocento"/>
                <a:cs typeface="Quattrocento"/>
                <a:sym typeface="Quattrocento"/>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349250" lvl="2" marL="1371600" marR="0" rtl="0" algn="l">
              <a:spcBef>
                <a:spcPts val="400"/>
              </a:spcBef>
              <a:spcAft>
                <a:spcPts val="0"/>
              </a:spcAft>
              <a:buClr>
                <a:schemeClr val="lt1"/>
              </a:buClr>
              <a:buSzPts val="1900"/>
              <a:buFont typeface="Noto Sans Symbols"/>
              <a:buChar char="▫"/>
              <a:defRPr b="0" i="0" sz="2000" u="none" cap="none" strike="noStrike">
                <a:solidFill>
                  <a:schemeClr val="lt1"/>
                </a:solidFill>
                <a:latin typeface="Quattrocento"/>
                <a:ea typeface="Quattrocento"/>
                <a:cs typeface="Quattrocento"/>
                <a:sym typeface="Quattrocento"/>
              </a:defRPr>
            </a:lvl3pPr>
            <a:lvl4pPr indent="-342900" lvl="3" marL="18288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4pPr>
            <a:lvl5pPr indent="-342900" lvl="4" marL="22860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70" name="Shape 70"/>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71" name="Shape 71"/>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72" name="Shape 72"/>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iapositive de titre" type="title">
  <p:cSld name="TITLE">
    <p:spTree>
      <p:nvGrpSpPr>
        <p:cNvPr id="73" name="Shape 73"/>
        <p:cNvGrpSpPr/>
        <p:nvPr/>
      </p:nvGrpSpPr>
      <p:grpSpPr>
        <a:xfrm>
          <a:off x="0" y="0"/>
          <a:ext cx="0" cy="0"/>
          <a:chOff x="0" y="0"/>
          <a:chExt cx="0" cy="0"/>
        </a:xfrm>
      </p:grpSpPr>
      <p:sp>
        <p:nvSpPr>
          <p:cNvPr id="74" name="Shape 74"/>
          <p:cNvSpPr txBox="1"/>
          <p:nvPr>
            <p:ph type="ctrTitle"/>
          </p:nvPr>
        </p:nvSpPr>
        <p:spPr>
          <a:xfrm>
            <a:off x="422030" y="1371600"/>
            <a:ext cx="8229600" cy="1828800"/>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SzPts val="1400"/>
              <a:buNone/>
              <a:defRPr b="1" i="0" sz="48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75" name="Shape 75"/>
          <p:cNvSpPr txBox="1"/>
          <p:nvPr>
            <p:ph idx="1" type="subTitle"/>
          </p:nvPr>
        </p:nvSpPr>
        <p:spPr>
          <a:xfrm>
            <a:off x="1371600" y="3331698"/>
            <a:ext cx="6400800" cy="1752600"/>
          </a:xfrm>
          <a:prstGeom prst="rect">
            <a:avLst/>
          </a:prstGeom>
          <a:noFill/>
          <a:ln>
            <a:noFill/>
          </a:ln>
        </p:spPr>
        <p:txBody>
          <a:bodyPr anchorCtr="0" anchor="t" bIns="91425" lIns="91425" spcFirstLastPara="1" rIns="91425" wrap="square" tIns="91425"/>
          <a:lstStyle>
            <a:lvl1pPr indent="0" lvl="0" marL="0" marR="0" rtl="0" algn="ctr">
              <a:spcBef>
                <a:spcPts val="560"/>
              </a:spcBef>
              <a:spcAft>
                <a:spcPts val="0"/>
              </a:spcAft>
              <a:buClr>
                <a:srgbClr val="F9F9F9"/>
              </a:buClr>
              <a:buSzPts val="1820"/>
              <a:buFont typeface="Noto Sans Symbols"/>
              <a:buNone/>
              <a:defRPr b="0" i="0" sz="2800" u="none" cap="none" strike="noStrike">
                <a:solidFill>
                  <a:schemeClr val="lt1"/>
                </a:solidFill>
                <a:latin typeface="Quattrocento"/>
                <a:ea typeface="Quattrocento"/>
                <a:cs typeface="Quattrocento"/>
                <a:sym typeface="Quattrocento"/>
              </a:defRPr>
            </a:lvl1pPr>
            <a:lvl2pPr indent="0" lvl="1" marL="457200" marR="0" rtl="0" algn="ctr">
              <a:spcBef>
                <a:spcPts val="480"/>
              </a:spcBef>
              <a:spcAft>
                <a:spcPts val="0"/>
              </a:spcAft>
              <a:buClr>
                <a:schemeClr val="lt1"/>
              </a:buClr>
              <a:buSzPts val="1920"/>
              <a:buFont typeface="Noto Sans Symbols"/>
              <a:buNone/>
              <a:defRPr b="0" i="0" sz="2400" u="none" cap="none" strike="noStrike">
                <a:solidFill>
                  <a:schemeClr val="lt1"/>
                </a:solidFill>
                <a:latin typeface="Quattrocento"/>
                <a:ea typeface="Quattrocento"/>
                <a:cs typeface="Quattrocento"/>
                <a:sym typeface="Quattrocento"/>
              </a:defRPr>
            </a:lvl2pPr>
            <a:lvl3pPr indent="0" lvl="2" marL="914400" marR="0" rtl="0" algn="ctr">
              <a:spcBef>
                <a:spcPts val="440"/>
              </a:spcBef>
              <a:spcAft>
                <a:spcPts val="0"/>
              </a:spcAft>
              <a:buClr>
                <a:schemeClr val="lt1"/>
              </a:buClr>
              <a:buSzPts val="2090"/>
              <a:buFont typeface="Noto Sans Symbols"/>
              <a:buNone/>
              <a:defRPr b="0" i="0" sz="2200" u="none" cap="none" strike="noStrike">
                <a:solidFill>
                  <a:schemeClr val="lt1"/>
                </a:solidFill>
                <a:latin typeface="Quattrocento"/>
                <a:ea typeface="Quattrocento"/>
                <a:cs typeface="Quattrocento"/>
                <a:sym typeface="Quattrocento"/>
              </a:defRPr>
            </a:lvl3pPr>
            <a:lvl4pPr indent="0" lvl="3" marL="1371600" marR="0" rtl="0" algn="ctr">
              <a:spcBef>
                <a:spcPts val="400"/>
              </a:spcBef>
              <a:spcAft>
                <a:spcPts val="0"/>
              </a:spcAft>
              <a:buClr>
                <a:schemeClr val="lt1"/>
              </a:buClr>
              <a:buSzPts val="2000"/>
              <a:buFont typeface="Noto Sans Symbols"/>
              <a:buNone/>
              <a:defRPr b="0" i="0" sz="2000" u="none" cap="none" strike="noStrike">
                <a:solidFill>
                  <a:schemeClr val="lt1"/>
                </a:solidFill>
                <a:latin typeface="Quattrocento"/>
                <a:ea typeface="Quattrocento"/>
                <a:cs typeface="Quattrocento"/>
                <a:sym typeface="Quattrocento"/>
              </a:defRPr>
            </a:lvl4pPr>
            <a:lvl5pPr indent="0" lvl="4" marL="1828800" marR="0" rtl="0" algn="ctr">
              <a:spcBef>
                <a:spcPts val="400"/>
              </a:spcBef>
              <a:spcAft>
                <a:spcPts val="0"/>
              </a:spcAft>
              <a:buClr>
                <a:schemeClr val="lt1"/>
              </a:buClr>
              <a:buSzPts val="2000"/>
              <a:buFont typeface="Noto Sans Symbols"/>
              <a:buNone/>
              <a:defRPr b="0" i="0" sz="2000" u="none" cap="none" strike="noStrike">
                <a:solidFill>
                  <a:schemeClr val="lt1"/>
                </a:solidFill>
                <a:latin typeface="Quattrocento"/>
                <a:ea typeface="Quattrocento"/>
                <a:cs typeface="Quattrocento"/>
                <a:sym typeface="Quattrocento"/>
              </a:defRPr>
            </a:lvl5pPr>
            <a:lvl6pPr indent="0" lvl="5" marL="2286000" marR="0" rtl="0" algn="ctr">
              <a:spcBef>
                <a:spcPts val="360"/>
              </a:spcBef>
              <a:spcAft>
                <a:spcPts val="0"/>
              </a:spcAft>
              <a:buClr>
                <a:schemeClr val="lt1"/>
              </a:buClr>
              <a:buSzPts val="1800"/>
              <a:buFont typeface="Noto Sans Symbols"/>
              <a:buNone/>
              <a:defRPr b="0" i="0" sz="1800" u="none" cap="none" strike="noStrike">
                <a:solidFill>
                  <a:schemeClr val="lt1"/>
                </a:solidFill>
                <a:latin typeface="Quattrocento"/>
                <a:ea typeface="Quattrocento"/>
                <a:cs typeface="Quattrocento"/>
                <a:sym typeface="Quattrocento"/>
              </a:defRPr>
            </a:lvl6pPr>
            <a:lvl7pPr indent="0" lvl="6" marL="2743200" marR="0" rtl="0" algn="ctr">
              <a:spcBef>
                <a:spcPts val="320"/>
              </a:spcBef>
              <a:spcAft>
                <a:spcPts val="0"/>
              </a:spcAft>
              <a:buClr>
                <a:schemeClr val="lt1"/>
              </a:buClr>
              <a:buSzPts val="1600"/>
              <a:buFont typeface="Noto Sans Symbols"/>
              <a:buNone/>
              <a:defRPr b="0" i="0" sz="1600" u="none" cap="none" strike="noStrike">
                <a:solidFill>
                  <a:schemeClr val="lt1"/>
                </a:solidFill>
                <a:latin typeface="Quattrocento"/>
                <a:ea typeface="Quattrocento"/>
                <a:cs typeface="Quattrocento"/>
                <a:sym typeface="Quattrocento"/>
              </a:defRPr>
            </a:lvl7pPr>
            <a:lvl8pPr indent="0" lvl="7" marL="3200400" marR="0" rtl="0" algn="ctr">
              <a:spcBef>
                <a:spcPts val="280"/>
              </a:spcBef>
              <a:spcAft>
                <a:spcPts val="0"/>
              </a:spcAft>
              <a:buClr>
                <a:schemeClr val="lt1"/>
              </a:buClr>
              <a:buSzPts val="1400"/>
              <a:buFont typeface="Noto Sans Symbols"/>
              <a:buNone/>
              <a:defRPr b="0" i="0" sz="1400" u="none" cap="none" strike="noStrike">
                <a:solidFill>
                  <a:schemeClr val="lt1"/>
                </a:solidFill>
                <a:latin typeface="Quattrocento"/>
                <a:ea typeface="Quattrocento"/>
                <a:cs typeface="Quattrocento"/>
                <a:sym typeface="Quattrocento"/>
              </a:defRPr>
            </a:lvl8pPr>
            <a:lvl9pPr indent="0" lvl="8" marL="3657600" marR="0" rtl="0" algn="ctr">
              <a:spcBef>
                <a:spcPts val="280"/>
              </a:spcBef>
              <a:spcAft>
                <a:spcPts val="0"/>
              </a:spcAft>
              <a:buClr>
                <a:schemeClr val="lt1"/>
              </a:buClr>
              <a:buSzPts val="1400"/>
              <a:buFont typeface="Noto Sans Symbols"/>
              <a:buNone/>
              <a:defRPr b="0" i="0" sz="1400" u="none" cap="none" strike="noStrike">
                <a:solidFill>
                  <a:schemeClr val="lt1"/>
                </a:solidFill>
                <a:latin typeface="Quattrocento"/>
                <a:ea typeface="Quattrocento"/>
                <a:cs typeface="Quattrocento"/>
                <a:sym typeface="Quattrocento"/>
              </a:defRPr>
            </a:lvl9pPr>
          </a:lstStyle>
          <a:p/>
        </p:txBody>
      </p:sp>
      <p:sp>
        <p:nvSpPr>
          <p:cNvPr id="76" name="Shape 76"/>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77" name="Shape 77"/>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78" name="Shape 78"/>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re et contenu" type="obj">
  <p:cSld name="OBJECT">
    <p:spTree>
      <p:nvGrpSpPr>
        <p:cNvPr id="85" name="Shape 85"/>
        <p:cNvGrpSpPr/>
        <p:nvPr/>
      </p:nvGrpSpPr>
      <p:grpSpPr>
        <a:xfrm>
          <a:off x="0" y="0"/>
          <a:ext cx="0" cy="0"/>
          <a:chOff x="0" y="0"/>
          <a:chExt cx="0" cy="0"/>
        </a:xfrm>
      </p:grpSpPr>
      <p:sp>
        <p:nvSpPr>
          <p:cNvPr id="86" name="Shape 86"/>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9pPr>
          </a:lstStyle>
          <a:p/>
        </p:txBody>
      </p:sp>
      <p:sp>
        <p:nvSpPr>
          <p:cNvPr id="87" name="Shape 87"/>
          <p:cNvSpPr txBox="1"/>
          <p:nvPr>
            <p:ph idx="1" type="body"/>
          </p:nvPr>
        </p:nvSpPr>
        <p:spPr>
          <a:xfrm>
            <a:off x="457200" y="1600200"/>
            <a:ext cx="8229600" cy="4708525"/>
          </a:xfrm>
          <a:prstGeom prst="rect">
            <a:avLst/>
          </a:prstGeom>
          <a:noFill/>
          <a:ln>
            <a:noFill/>
          </a:ln>
        </p:spPr>
        <p:txBody>
          <a:bodyPr anchorCtr="0" anchor="t" bIns="91425" lIns="91425" spcFirstLastPara="1" rIns="91425" wrap="square" tIns="91425"/>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dk1"/>
                </a:solidFill>
                <a:latin typeface="Quattrocento"/>
                <a:ea typeface="Quattrocento"/>
                <a:cs typeface="Quattrocento"/>
                <a:sym typeface="Quattrocento"/>
              </a:defRPr>
            </a:lvl1pPr>
            <a:lvl2pPr indent="-350519" lvl="1" marL="914400" marR="0" rtl="0" algn="l">
              <a:spcBef>
                <a:spcPts val="480"/>
              </a:spcBef>
              <a:spcAft>
                <a:spcPts val="0"/>
              </a:spcAft>
              <a:buClr>
                <a:schemeClr val="dk1"/>
              </a:buClr>
              <a:buSzPts val="1920"/>
              <a:buFont typeface="Noto Sans Symbols"/>
              <a:buChar char="◼"/>
              <a:defRPr b="0" i="0" sz="2400" u="none" cap="none" strike="noStrike">
                <a:solidFill>
                  <a:schemeClr val="dk1"/>
                </a:solidFill>
                <a:latin typeface="Quattrocento"/>
                <a:ea typeface="Quattrocento"/>
                <a:cs typeface="Quattrocento"/>
                <a:sym typeface="Quattrocento"/>
              </a:defRPr>
            </a:lvl2pPr>
            <a:lvl3pPr indent="-361314" lvl="2" marL="1371600" marR="0" rtl="0" algn="l">
              <a:spcBef>
                <a:spcPts val="440"/>
              </a:spcBef>
              <a:spcAft>
                <a:spcPts val="0"/>
              </a:spcAft>
              <a:buClr>
                <a:schemeClr val="dk1"/>
              </a:buClr>
              <a:buSzPts val="2090"/>
              <a:buFont typeface="Noto Sans Symbols"/>
              <a:buChar char="▫"/>
              <a:defRPr b="0" i="0" sz="2200" u="none" cap="none" strike="noStrike">
                <a:solidFill>
                  <a:schemeClr val="dk1"/>
                </a:solidFill>
                <a:latin typeface="Quattrocento"/>
                <a:ea typeface="Quattrocento"/>
                <a:cs typeface="Quattrocento"/>
                <a:sym typeface="Quattrocento"/>
              </a:defRPr>
            </a:lvl3pPr>
            <a:lvl4pPr indent="-355600" lvl="3" marL="18288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Quattrocento"/>
                <a:ea typeface="Quattrocento"/>
                <a:cs typeface="Quattrocento"/>
                <a:sym typeface="Quattrocento"/>
              </a:defRPr>
            </a:lvl4pPr>
            <a:lvl5pPr indent="-355600" lvl="4" marL="22860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Quattrocento"/>
                <a:ea typeface="Quattrocento"/>
                <a:cs typeface="Quattrocento"/>
                <a:sym typeface="Quattrocento"/>
              </a:defRPr>
            </a:lvl5pPr>
            <a:lvl6pPr indent="-342900" lvl="5" marL="27432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Quattrocento"/>
                <a:ea typeface="Quattrocento"/>
                <a:cs typeface="Quattrocento"/>
                <a:sym typeface="Quattrocento"/>
              </a:defRPr>
            </a:lvl6pPr>
            <a:lvl7pPr indent="-330200" lvl="6" marL="32004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Quattrocento"/>
                <a:ea typeface="Quattrocento"/>
                <a:cs typeface="Quattrocento"/>
                <a:sym typeface="Quattrocento"/>
              </a:defRPr>
            </a:lvl7pPr>
            <a:lvl8pPr indent="-317500" lvl="7" marL="3657600" marR="0" rtl="0" algn="l">
              <a:spcBef>
                <a:spcPts val="280"/>
              </a:spcBef>
              <a:spcAft>
                <a:spcPts val="0"/>
              </a:spcAft>
              <a:buClr>
                <a:schemeClr val="dk1"/>
              </a:buClr>
              <a:buSzPts val="1400"/>
              <a:buFont typeface="Noto Sans Symbols"/>
              <a:buChar char="⚫"/>
              <a:defRPr b="0" i="0" sz="1400" u="none" cap="none" strike="noStrike">
                <a:solidFill>
                  <a:schemeClr val="dk1"/>
                </a:solidFill>
                <a:latin typeface="Quattrocento"/>
                <a:ea typeface="Quattrocento"/>
                <a:cs typeface="Quattrocento"/>
                <a:sym typeface="Quattrocento"/>
              </a:defRPr>
            </a:lvl8pPr>
            <a:lvl9pPr indent="-317500" lvl="8" marL="4114800" marR="0" rtl="0" algn="l">
              <a:spcBef>
                <a:spcPts val="280"/>
              </a:spcBef>
              <a:spcAft>
                <a:spcPts val="0"/>
              </a:spcAft>
              <a:buClr>
                <a:schemeClr val="dk1"/>
              </a:buClr>
              <a:buSzPts val="1400"/>
              <a:buFont typeface="Noto Sans Symbols"/>
              <a:buChar char="⚫"/>
              <a:defRPr b="0" i="0" sz="1400" u="none" cap="none" strike="noStrike">
                <a:solidFill>
                  <a:schemeClr val="dk1"/>
                </a:solidFill>
                <a:latin typeface="Quattrocento"/>
                <a:ea typeface="Quattrocento"/>
                <a:cs typeface="Quattrocento"/>
                <a:sym typeface="Quattrocento"/>
              </a:defRPr>
            </a:lvl9pPr>
          </a:lstStyle>
          <a:p/>
        </p:txBody>
      </p:sp>
      <p:sp>
        <p:nvSpPr>
          <p:cNvPr id="88" name="Shape 88"/>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89" name="Shape 89"/>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lt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90" name="Shape 90"/>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re de section" type="secHead">
  <p:cSld name="SECTION_HEADER">
    <p:spTree>
      <p:nvGrpSpPr>
        <p:cNvPr id="97" name="Shape 97"/>
        <p:cNvGrpSpPr/>
        <p:nvPr/>
      </p:nvGrpSpPr>
      <p:grpSpPr>
        <a:xfrm>
          <a:off x="0" y="0"/>
          <a:ext cx="0" cy="0"/>
          <a:chOff x="0" y="0"/>
          <a:chExt cx="0" cy="0"/>
        </a:xfrm>
      </p:grpSpPr>
      <p:sp>
        <p:nvSpPr>
          <p:cNvPr id="98" name="Shape 98"/>
          <p:cNvSpPr txBox="1"/>
          <p:nvPr>
            <p:ph type="title"/>
          </p:nvPr>
        </p:nvSpPr>
        <p:spPr>
          <a:xfrm>
            <a:off x="1600200" y="609600"/>
            <a:ext cx="7086600" cy="182880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Clr>
                <a:srgbClr val="DCC577"/>
              </a:buClr>
              <a:buSzPts val="1400"/>
              <a:buFont typeface="Allerta"/>
              <a:buNone/>
              <a:defRPr b="1" i="0" sz="4800" u="none" cap="none" strike="noStrike">
                <a:solidFill>
                  <a:srgbClr val="DCC577"/>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99" name="Shape 99"/>
          <p:cNvSpPr txBox="1"/>
          <p:nvPr>
            <p:ph idx="1" type="body"/>
          </p:nvPr>
        </p:nvSpPr>
        <p:spPr>
          <a:xfrm>
            <a:off x="1600200" y="2507786"/>
            <a:ext cx="7086600" cy="1509712"/>
          </a:xfrm>
          <a:prstGeom prst="rect">
            <a:avLst/>
          </a:prstGeom>
          <a:noFill/>
          <a:ln>
            <a:noFill/>
          </a:ln>
        </p:spPr>
        <p:txBody>
          <a:bodyPr anchorCtr="0" anchor="t" bIns="91425" lIns="91425" spcFirstLastPara="1" rIns="91425" wrap="square" tIns="91425"/>
          <a:lstStyle>
            <a:lvl1pPr indent="-228600" lvl="0" marL="457200" marR="0" rtl="0" algn="l">
              <a:spcBef>
                <a:spcPts val="400"/>
              </a:spcBef>
              <a:spcAft>
                <a:spcPts val="0"/>
              </a:spcAft>
              <a:buClr>
                <a:srgbClr val="F9F9F9"/>
              </a:buClr>
              <a:buSzPts val="1820"/>
              <a:buFont typeface="Noto Sans Symbols"/>
              <a:buNone/>
              <a:defRPr b="0" i="0" sz="2000" u="none" cap="none" strike="noStrike">
                <a:solidFill>
                  <a:schemeClr val="lt1"/>
                </a:solidFill>
                <a:latin typeface="Quattrocento"/>
                <a:ea typeface="Quattrocento"/>
                <a:cs typeface="Quattrocento"/>
                <a:sym typeface="Quattrocento"/>
              </a:defRPr>
            </a:lvl1pPr>
            <a:lvl2pPr indent="-228600" lvl="1" marL="914400" marR="0" rtl="0" algn="l">
              <a:spcBef>
                <a:spcPts val="360"/>
              </a:spcBef>
              <a:spcAft>
                <a:spcPts val="0"/>
              </a:spcAft>
              <a:buClr>
                <a:schemeClr val="lt1"/>
              </a:buClr>
              <a:buSzPts val="1920"/>
              <a:buFont typeface="Noto Sans Symbols"/>
              <a:buNone/>
              <a:defRPr b="0" i="0" sz="1800" u="none" cap="none" strike="noStrike">
                <a:solidFill>
                  <a:schemeClr val="lt1"/>
                </a:solidFill>
                <a:latin typeface="Quattrocento"/>
                <a:ea typeface="Quattrocento"/>
                <a:cs typeface="Quattrocento"/>
                <a:sym typeface="Quattrocento"/>
              </a:defRPr>
            </a:lvl2pPr>
            <a:lvl3pPr indent="-228600" lvl="2" marL="1371600" marR="0" rtl="0" algn="l">
              <a:spcBef>
                <a:spcPts val="320"/>
              </a:spcBef>
              <a:spcAft>
                <a:spcPts val="0"/>
              </a:spcAft>
              <a:buClr>
                <a:schemeClr val="lt1"/>
              </a:buClr>
              <a:buSzPts val="2090"/>
              <a:buFont typeface="Noto Sans Symbols"/>
              <a:buNone/>
              <a:defRPr b="0" i="0" sz="1600" u="none" cap="none" strike="noStrike">
                <a:solidFill>
                  <a:schemeClr val="lt1"/>
                </a:solidFill>
                <a:latin typeface="Quattrocento"/>
                <a:ea typeface="Quattrocento"/>
                <a:cs typeface="Quattrocento"/>
                <a:sym typeface="Quattrocento"/>
              </a:defRPr>
            </a:lvl3pPr>
            <a:lvl4pPr indent="-228600" lvl="3" marL="1828800" marR="0" rtl="0" algn="l">
              <a:spcBef>
                <a:spcPts val="280"/>
              </a:spcBef>
              <a:spcAft>
                <a:spcPts val="0"/>
              </a:spcAft>
              <a:buClr>
                <a:schemeClr val="lt1"/>
              </a:buClr>
              <a:buSzPts val="2000"/>
              <a:buFont typeface="Noto Sans Symbols"/>
              <a:buNone/>
              <a:defRPr b="0" i="0" sz="1400" u="none" cap="none" strike="noStrike">
                <a:solidFill>
                  <a:schemeClr val="lt1"/>
                </a:solidFill>
                <a:latin typeface="Quattrocento"/>
                <a:ea typeface="Quattrocento"/>
                <a:cs typeface="Quattrocento"/>
                <a:sym typeface="Quattrocento"/>
              </a:defRPr>
            </a:lvl4pPr>
            <a:lvl5pPr indent="-228600" lvl="4" marL="2286000" marR="0" rtl="0" algn="l">
              <a:spcBef>
                <a:spcPts val="280"/>
              </a:spcBef>
              <a:spcAft>
                <a:spcPts val="0"/>
              </a:spcAft>
              <a:buClr>
                <a:schemeClr val="lt1"/>
              </a:buClr>
              <a:buSzPts val="2000"/>
              <a:buFont typeface="Noto Sans Symbols"/>
              <a:buNone/>
              <a:defRPr b="0" i="0" sz="14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100" name="Shape 100"/>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01" name="Shape 101"/>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02" name="Shape 102"/>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re et contenu" type="obj">
  <p:cSld name="OBJECT">
    <p:spTree>
      <p:nvGrpSpPr>
        <p:cNvPr id="16" name="Shape 16"/>
        <p:cNvGrpSpPr/>
        <p:nvPr/>
      </p:nvGrpSpPr>
      <p:grpSpPr>
        <a:xfrm>
          <a:off x="0" y="0"/>
          <a:ext cx="0" cy="0"/>
          <a:chOff x="0" y="0"/>
          <a:chExt cx="0" cy="0"/>
        </a:xfrm>
      </p:grpSpPr>
      <p:sp>
        <p:nvSpPr>
          <p:cNvPr id="17" name="Shape 17"/>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18" name="Shape 18"/>
          <p:cNvSpPr txBox="1"/>
          <p:nvPr>
            <p:ph idx="1" type="body"/>
          </p:nvPr>
        </p:nvSpPr>
        <p:spPr>
          <a:xfrm>
            <a:off x="457200" y="1600200"/>
            <a:ext cx="8229600" cy="4708525"/>
          </a:xfrm>
          <a:prstGeom prst="rect">
            <a:avLst/>
          </a:prstGeom>
          <a:noFill/>
          <a:ln>
            <a:noFill/>
          </a:ln>
        </p:spPr>
        <p:txBody>
          <a:bodyPr anchorCtr="0" anchor="t" bIns="91425" lIns="91425" spcFirstLastPara="1" rIns="91425" wrap="square" tIns="91425"/>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Quattrocento"/>
                <a:ea typeface="Quattrocento"/>
                <a:cs typeface="Quattrocento"/>
                <a:sym typeface="Quattrocento"/>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Quattrocento"/>
                <a:ea typeface="Quattrocento"/>
                <a:cs typeface="Quattrocento"/>
                <a:sym typeface="Quattrocento"/>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19" name="Shape 19"/>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0" name="Shape 20"/>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1" name="Shape 21"/>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re vertical et texte" type="vertTitleAndTx">
  <p:cSld name="VERTICAL_TITLE_AND_VERTICAL_TEXT">
    <p:spTree>
      <p:nvGrpSpPr>
        <p:cNvPr id="22" name="Shape 22"/>
        <p:cNvGrpSpPr/>
        <p:nvPr/>
      </p:nvGrpSpPr>
      <p:grpSpPr>
        <a:xfrm>
          <a:off x="0" y="0"/>
          <a:ext cx="0" cy="0"/>
          <a:chOff x="0" y="0"/>
          <a:chExt cx="0" cy="0"/>
        </a:xfrm>
      </p:grpSpPr>
      <p:sp>
        <p:nvSpPr>
          <p:cNvPr id="23" name="Shape 23"/>
          <p:cNvSpPr txBox="1"/>
          <p:nvPr>
            <p:ph type="title"/>
          </p:nvPr>
        </p:nvSpPr>
        <p:spPr>
          <a:xfrm rot="5400000">
            <a:off x="4732337" y="2171700"/>
            <a:ext cx="5851525" cy="20574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24" name="Shape 24"/>
          <p:cNvSpPr txBox="1"/>
          <p:nvPr>
            <p:ph idx="1" type="body"/>
          </p:nvPr>
        </p:nvSpPr>
        <p:spPr>
          <a:xfrm rot="5400000">
            <a:off x="541338" y="190501"/>
            <a:ext cx="5851525" cy="6019800"/>
          </a:xfrm>
          <a:prstGeom prst="rect">
            <a:avLst/>
          </a:prstGeom>
          <a:noFill/>
          <a:ln>
            <a:noFill/>
          </a:ln>
        </p:spPr>
        <p:txBody>
          <a:bodyPr anchorCtr="0" anchor="t" bIns="91425" lIns="91425" spcFirstLastPara="1" rIns="91425" wrap="square" tIns="91425"/>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Quattrocento"/>
                <a:ea typeface="Quattrocento"/>
                <a:cs typeface="Quattrocento"/>
                <a:sym typeface="Quattrocento"/>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Quattrocento"/>
                <a:ea typeface="Quattrocento"/>
                <a:cs typeface="Quattrocento"/>
                <a:sym typeface="Quattrocento"/>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25" name="Shape 25"/>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6" name="Shape 26"/>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27" name="Shape 27"/>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re et texte vertical" type="vertTx">
  <p:cSld name="VERTICAL_TEXT">
    <p:spTree>
      <p:nvGrpSpPr>
        <p:cNvPr id="28" name="Shape 28"/>
        <p:cNvGrpSpPr/>
        <p:nvPr/>
      </p:nvGrpSpPr>
      <p:grpSpPr>
        <a:xfrm>
          <a:off x="0" y="0"/>
          <a:ext cx="0" cy="0"/>
          <a:chOff x="0" y="0"/>
          <a:chExt cx="0" cy="0"/>
        </a:xfrm>
      </p:grpSpPr>
      <p:sp>
        <p:nvSpPr>
          <p:cNvPr id="29" name="Shape 29"/>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30" name="Shape 30"/>
          <p:cNvSpPr txBox="1"/>
          <p:nvPr>
            <p:ph idx="1" type="body"/>
          </p:nvPr>
        </p:nvSpPr>
        <p:spPr>
          <a:xfrm rot="5400000">
            <a:off x="2217737" y="-160338"/>
            <a:ext cx="4708525" cy="8229600"/>
          </a:xfrm>
          <a:prstGeom prst="rect">
            <a:avLst/>
          </a:prstGeom>
          <a:noFill/>
          <a:ln>
            <a:noFill/>
          </a:ln>
        </p:spPr>
        <p:txBody>
          <a:bodyPr anchorCtr="0" anchor="t" bIns="91425" lIns="91425" spcFirstLastPara="1" rIns="91425" wrap="square" tIns="91425"/>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Quattrocento"/>
                <a:ea typeface="Quattrocento"/>
                <a:cs typeface="Quattrocento"/>
                <a:sym typeface="Quattrocento"/>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Quattrocento"/>
                <a:ea typeface="Quattrocento"/>
                <a:cs typeface="Quattrocento"/>
                <a:sym typeface="Quattrocento"/>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31" name="Shape 31"/>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2" name="Shape 32"/>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3" name="Shape 33"/>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mage avec légende" type="picTx">
  <p:cSld name="PICTURE_WITH_CAPTION_TEXT">
    <p:spTree>
      <p:nvGrpSpPr>
        <p:cNvPr id="34" name="Shape 34"/>
        <p:cNvGrpSpPr/>
        <p:nvPr/>
      </p:nvGrpSpPr>
      <p:grpSpPr>
        <a:xfrm>
          <a:off x="0" y="0"/>
          <a:ext cx="0" cy="0"/>
          <a:chOff x="0" y="0"/>
          <a:chExt cx="0" cy="0"/>
        </a:xfrm>
      </p:grpSpPr>
      <p:sp>
        <p:nvSpPr>
          <p:cNvPr id="35" name="Shape 35"/>
          <p:cNvSpPr txBox="1"/>
          <p:nvPr>
            <p:ph type="title"/>
          </p:nvPr>
        </p:nvSpPr>
        <p:spPr>
          <a:xfrm>
            <a:off x="1828800" y="609600"/>
            <a:ext cx="5486400" cy="522288"/>
          </a:xfrm>
          <a:prstGeom prst="rect">
            <a:avLst/>
          </a:prstGeom>
          <a:noFill/>
          <a:ln>
            <a:noFill/>
          </a:ln>
        </p:spPr>
        <p:txBody>
          <a:bodyPr anchorCtr="0" anchor="b" bIns="91425" lIns="91425" spcFirstLastPara="1" rIns="91425" wrap="square" tIns="91425"/>
          <a:lstStyle>
            <a:lvl1pPr indent="0" lvl="0" marL="0" marR="0" rtl="0" algn="ctr">
              <a:spcBef>
                <a:spcPts val="0"/>
              </a:spcBef>
              <a:spcAft>
                <a:spcPts val="0"/>
              </a:spcAft>
              <a:buClr>
                <a:srgbClr val="EAD594"/>
              </a:buClr>
              <a:buSzPts val="1400"/>
              <a:buFont typeface="Allerta"/>
              <a:buNone/>
              <a:defRPr b="1" i="0" sz="20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36" name="Shape 36"/>
          <p:cNvSpPr/>
          <p:nvPr>
            <p:ph idx="2" type="pic"/>
          </p:nvPr>
        </p:nvSpPr>
        <p:spPr>
          <a:xfrm>
            <a:off x="1828800" y="1831975"/>
            <a:ext cx="5486400" cy="3962400"/>
          </a:xfrm>
          <a:prstGeom prst="rect">
            <a:avLst/>
          </a:prstGeom>
          <a:solidFill>
            <a:schemeClr val="dk2"/>
          </a:solidFill>
          <a:ln cap="sq" cmpd="sng" w="44450">
            <a:solidFill>
              <a:srgbClr val="FFFFFF"/>
            </a:solidFill>
            <a:prstDash val="solid"/>
            <a:miter lim="8000"/>
            <a:headEnd len="sm" w="sm" type="none"/>
            <a:tailEnd len="sm" w="sm" type="none"/>
          </a:ln>
          <a:effectLst>
            <a:outerShdw blurRad="190500" dir="2700000" dist="228600" sy="90000">
              <a:srgbClr val="000000">
                <a:alpha val="24705"/>
              </a:srgbClr>
            </a:outerShdw>
          </a:effectLst>
        </p:spPr>
        <p:txBody>
          <a:bodyPr anchorCtr="0" anchor="t" bIns="91425" lIns="91425" spcFirstLastPara="1" rIns="91425" wrap="square" tIns="91425"/>
          <a:lstStyle>
            <a:lvl1pPr indent="-1587" lvl="0" marL="547688" marR="0" rtl="0" algn="l">
              <a:spcBef>
                <a:spcPts val="640"/>
              </a:spcBef>
              <a:spcAft>
                <a:spcPts val="0"/>
              </a:spcAft>
              <a:buClr>
                <a:srgbClr val="F9F9F9"/>
              </a:buClr>
              <a:buSzPts val="1400"/>
              <a:buFont typeface="Noto Sans Symbols"/>
              <a:buNone/>
              <a:defRPr b="0" i="0" sz="3200" u="none" cap="none" strike="noStrike">
                <a:solidFill>
                  <a:schemeClr val="lt1"/>
                </a:solidFill>
                <a:latin typeface="Quattrocento"/>
                <a:ea typeface="Quattrocento"/>
                <a:cs typeface="Quattrocento"/>
                <a:sym typeface="Quattrocento"/>
              </a:defRPr>
            </a:lvl1pPr>
            <a:lvl2pPr indent="-284163" lvl="1" marL="868363"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231775" lvl="2" marL="1133475" marR="0" rtl="0" algn="l">
              <a:spcBef>
                <a:spcPts val="440"/>
              </a:spcBef>
              <a:spcAft>
                <a:spcPts val="0"/>
              </a:spcAft>
              <a:buClr>
                <a:schemeClr val="lt1"/>
              </a:buClr>
              <a:buSzPts val="2090"/>
              <a:buFont typeface="Noto Sans Symbols"/>
              <a:buChar char="▫"/>
              <a:defRPr b="0" i="0" sz="2200" u="none" cap="none" strike="noStrike">
                <a:solidFill>
                  <a:schemeClr val="lt1"/>
                </a:solidFill>
                <a:latin typeface="Quattrocento"/>
                <a:ea typeface="Quattrocento"/>
                <a:cs typeface="Quattrocento"/>
                <a:sym typeface="Quattrocento"/>
              </a:defRPr>
            </a:lvl3pPr>
            <a:lvl4pPr indent="-184150" lvl="3" marL="135255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4pPr>
            <a:lvl5pPr indent="-185737" lvl="4" marL="1544638"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5pPr>
            <a:lvl6pPr indent="-189992" lvl="5" marL="1764792"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187960" lvl="6" marL="196596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185928" lvl="7" marL="2167128"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183895" lvl="8" marL="2368296"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37" name="Shape 37"/>
          <p:cNvSpPr txBox="1"/>
          <p:nvPr>
            <p:ph idx="1" type="body"/>
          </p:nvPr>
        </p:nvSpPr>
        <p:spPr>
          <a:xfrm>
            <a:off x="1828800" y="1166787"/>
            <a:ext cx="5486400" cy="530352"/>
          </a:xfrm>
          <a:prstGeom prst="rect">
            <a:avLst/>
          </a:prstGeom>
          <a:noFill/>
          <a:ln>
            <a:noFill/>
          </a:ln>
        </p:spPr>
        <p:txBody>
          <a:bodyPr anchorCtr="0" anchor="t" bIns="91425" lIns="91425" spcFirstLastPara="1" rIns="91425" wrap="square" tIns="91425"/>
          <a:lstStyle>
            <a:lvl1pPr indent="-228600" lvl="0" marL="457200" marR="0" rtl="0" algn="ctr">
              <a:spcBef>
                <a:spcPts val="280"/>
              </a:spcBef>
              <a:spcAft>
                <a:spcPts val="0"/>
              </a:spcAft>
              <a:buClr>
                <a:srgbClr val="F9F9F9"/>
              </a:buClr>
              <a:buSzPts val="1820"/>
              <a:buFont typeface="Noto Sans Symbols"/>
              <a:buNone/>
              <a:defRPr b="0" i="0" sz="1400" u="none" cap="none" strike="noStrike">
                <a:solidFill>
                  <a:schemeClr val="lt1"/>
                </a:solidFill>
                <a:latin typeface="Quattrocento"/>
                <a:ea typeface="Quattrocento"/>
                <a:cs typeface="Quattrocento"/>
                <a:sym typeface="Quattrocento"/>
              </a:defRPr>
            </a:lvl1pPr>
            <a:lvl2pPr indent="-289560" lvl="1" marL="914400" marR="0" rtl="0" algn="l">
              <a:spcBef>
                <a:spcPts val="240"/>
              </a:spcBef>
              <a:spcAft>
                <a:spcPts val="0"/>
              </a:spcAft>
              <a:buClr>
                <a:schemeClr val="lt1"/>
              </a:buClr>
              <a:buSzPts val="960"/>
              <a:buFont typeface="Noto Sans Symbols"/>
              <a:buChar char="◼"/>
              <a:defRPr b="0" i="0" sz="1200" u="none" cap="none" strike="noStrike">
                <a:solidFill>
                  <a:schemeClr val="lt1"/>
                </a:solidFill>
                <a:latin typeface="Quattrocento"/>
                <a:ea typeface="Quattrocento"/>
                <a:cs typeface="Quattrocento"/>
                <a:sym typeface="Quattrocento"/>
              </a:defRPr>
            </a:lvl2pPr>
            <a:lvl3pPr indent="-288925" lvl="2" marL="1371600" marR="0" rtl="0" algn="l">
              <a:spcBef>
                <a:spcPts val="200"/>
              </a:spcBef>
              <a:spcAft>
                <a:spcPts val="0"/>
              </a:spcAft>
              <a:buClr>
                <a:schemeClr val="lt1"/>
              </a:buClr>
              <a:buSzPts val="950"/>
              <a:buFont typeface="Noto Sans Symbols"/>
              <a:buChar char="▫"/>
              <a:defRPr b="0" i="0" sz="1000" u="none" cap="none" strike="noStrike">
                <a:solidFill>
                  <a:schemeClr val="lt1"/>
                </a:solidFill>
                <a:latin typeface="Quattrocento"/>
                <a:ea typeface="Quattrocento"/>
                <a:cs typeface="Quattrocento"/>
                <a:sym typeface="Quattrocento"/>
              </a:defRPr>
            </a:lvl3pPr>
            <a:lvl4pPr indent="-285750" lvl="3" marL="1828800" marR="0" rtl="0" algn="l">
              <a:spcBef>
                <a:spcPts val="180"/>
              </a:spcBef>
              <a:spcAft>
                <a:spcPts val="0"/>
              </a:spcAft>
              <a:buClr>
                <a:schemeClr val="lt1"/>
              </a:buClr>
              <a:buSzPts val="900"/>
              <a:buFont typeface="Noto Sans Symbols"/>
              <a:buChar char="•"/>
              <a:defRPr b="0" i="0" sz="900" u="none" cap="none" strike="noStrike">
                <a:solidFill>
                  <a:schemeClr val="lt1"/>
                </a:solidFill>
                <a:latin typeface="Quattrocento"/>
                <a:ea typeface="Quattrocento"/>
                <a:cs typeface="Quattrocento"/>
                <a:sym typeface="Quattrocento"/>
              </a:defRPr>
            </a:lvl4pPr>
            <a:lvl5pPr indent="-285750" lvl="4" marL="2286000" marR="0" rtl="0" algn="l">
              <a:spcBef>
                <a:spcPts val="180"/>
              </a:spcBef>
              <a:spcAft>
                <a:spcPts val="0"/>
              </a:spcAft>
              <a:buClr>
                <a:schemeClr val="lt1"/>
              </a:buClr>
              <a:buSzPts val="900"/>
              <a:buFont typeface="Noto Sans Symbols"/>
              <a:buChar char="◾"/>
              <a:defRPr b="0" i="0" sz="9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38" name="Shape 38"/>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39" name="Shape 39"/>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40" name="Shape 40"/>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u avec légende" type="objTx">
  <p:cSld name="OBJECT_WITH_CAPTION_TEXT">
    <p:spTree>
      <p:nvGrpSpPr>
        <p:cNvPr id="41" name="Shape 41"/>
        <p:cNvGrpSpPr/>
        <p:nvPr/>
      </p:nvGrpSpPr>
      <p:grpSpPr>
        <a:xfrm>
          <a:off x="0" y="0"/>
          <a:ext cx="0" cy="0"/>
          <a:chOff x="0" y="0"/>
          <a:chExt cx="0" cy="0"/>
        </a:xfrm>
      </p:grpSpPr>
      <p:sp>
        <p:nvSpPr>
          <p:cNvPr id="42" name="Shape 42"/>
          <p:cNvSpPr txBox="1"/>
          <p:nvPr>
            <p:ph type="title"/>
          </p:nvPr>
        </p:nvSpPr>
        <p:spPr>
          <a:xfrm>
            <a:off x="457200" y="273050"/>
            <a:ext cx="3008313" cy="116205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Clr>
                <a:srgbClr val="F4DB8A"/>
              </a:buClr>
              <a:buSzPts val="1400"/>
              <a:buFont typeface="Allerta"/>
              <a:buNone/>
              <a:defRPr b="0" i="0" sz="2200" u="none" cap="none" strike="noStrike">
                <a:solidFill>
                  <a:srgbClr val="F4DB8A"/>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43" name="Shape 43"/>
          <p:cNvSpPr txBox="1"/>
          <p:nvPr>
            <p:ph idx="1" type="body"/>
          </p:nvPr>
        </p:nvSpPr>
        <p:spPr>
          <a:xfrm>
            <a:off x="457200" y="1524000"/>
            <a:ext cx="3008313" cy="4602163"/>
          </a:xfrm>
          <a:prstGeom prst="rect">
            <a:avLst/>
          </a:prstGeom>
          <a:noFill/>
          <a:ln>
            <a:noFill/>
          </a:ln>
        </p:spPr>
        <p:txBody>
          <a:bodyPr anchorCtr="0" anchor="t" bIns="91425" lIns="91425" spcFirstLastPara="1" rIns="91425" wrap="square" tIns="91425"/>
          <a:lstStyle>
            <a:lvl1pPr indent="-228600" lvl="0" marL="457200" marR="0" rtl="0" algn="l">
              <a:spcBef>
                <a:spcPts val="280"/>
              </a:spcBef>
              <a:spcAft>
                <a:spcPts val="0"/>
              </a:spcAft>
              <a:buClr>
                <a:srgbClr val="F9F9F9"/>
              </a:buClr>
              <a:buSzPts val="1820"/>
              <a:buFont typeface="Noto Sans Symbols"/>
              <a:buNone/>
              <a:defRPr b="0" i="0" sz="1400" u="none" cap="none" strike="noStrike">
                <a:solidFill>
                  <a:schemeClr val="lt1"/>
                </a:solidFill>
                <a:latin typeface="Quattrocento"/>
                <a:ea typeface="Quattrocento"/>
                <a:cs typeface="Quattrocento"/>
                <a:sym typeface="Quattrocento"/>
              </a:defRPr>
            </a:lvl1pPr>
            <a:lvl2pPr indent="-228600" lvl="1" marL="914400" marR="0" rtl="0" algn="l">
              <a:spcBef>
                <a:spcPts val="240"/>
              </a:spcBef>
              <a:spcAft>
                <a:spcPts val="0"/>
              </a:spcAft>
              <a:buClr>
                <a:schemeClr val="lt1"/>
              </a:buClr>
              <a:buSzPts val="1920"/>
              <a:buFont typeface="Noto Sans Symbols"/>
              <a:buNone/>
              <a:defRPr b="0" i="0" sz="1200" u="none" cap="none" strike="noStrike">
                <a:solidFill>
                  <a:schemeClr val="lt1"/>
                </a:solidFill>
                <a:latin typeface="Quattrocento"/>
                <a:ea typeface="Quattrocento"/>
                <a:cs typeface="Quattrocento"/>
                <a:sym typeface="Quattrocento"/>
              </a:defRPr>
            </a:lvl2pPr>
            <a:lvl3pPr indent="-228600" lvl="2" marL="1371600" marR="0" rtl="0" algn="l">
              <a:spcBef>
                <a:spcPts val="200"/>
              </a:spcBef>
              <a:spcAft>
                <a:spcPts val="0"/>
              </a:spcAft>
              <a:buClr>
                <a:schemeClr val="lt1"/>
              </a:buClr>
              <a:buSzPts val="2090"/>
              <a:buFont typeface="Noto Sans Symbols"/>
              <a:buNone/>
              <a:defRPr b="0" i="0" sz="1000" u="none" cap="none" strike="noStrike">
                <a:solidFill>
                  <a:schemeClr val="lt1"/>
                </a:solidFill>
                <a:latin typeface="Quattrocento"/>
                <a:ea typeface="Quattrocento"/>
                <a:cs typeface="Quattrocento"/>
                <a:sym typeface="Quattrocento"/>
              </a:defRPr>
            </a:lvl3pPr>
            <a:lvl4pPr indent="-228600" lvl="3" marL="1828800" marR="0" rtl="0" algn="l">
              <a:spcBef>
                <a:spcPts val="180"/>
              </a:spcBef>
              <a:spcAft>
                <a:spcPts val="0"/>
              </a:spcAft>
              <a:buClr>
                <a:schemeClr val="lt1"/>
              </a:buClr>
              <a:buSzPts val="2000"/>
              <a:buFont typeface="Noto Sans Symbols"/>
              <a:buNone/>
              <a:defRPr b="0" i="0" sz="900" u="none" cap="none" strike="noStrike">
                <a:solidFill>
                  <a:schemeClr val="lt1"/>
                </a:solidFill>
                <a:latin typeface="Quattrocento"/>
                <a:ea typeface="Quattrocento"/>
                <a:cs typeface="Quattrocento"/>
                <a:sym typeface="Quattrocento"/>
              </a:defRPr>
            </a:lvl4pPr>
            <a:lvl5pPr indent="-228600" lvl="4" marL="2286000" marR="0" rtl="0" algn="l">
              <a:spcBef>
                <a:spcPts val="180"/>
              </a:spcBef>
              <a:spcAft>
                <a:spcPts val="0"/>
              </a:spcAft>
              <a:buClr>
                <a:schemeClr val="lt1"/>
              </a:buClr>
              <a:buSzPts val="2000"/>
              <a:buFont typeface="Noto Sans Symbols"/>
              <a:buNone/>
              <a:defRPr b="0" i="0" sz="9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44" name="Shape 44"/>
          <p:cNvSpPr txBox="1"/>
          <p:nvPr>
            <p:ph idx="2" type="body"/>
          </p:nvPr>
        </p:nvSpPr>
        <p:spPr>
          <a:xfrm>
            <a:off x="3575050" y="273050"/>
            <a:ext cx="5111750" cy="5853113"/>
          </a:xfrm>
          <a:prstGeom prst="rect">
            <a:avLst/>
          </a:prstGeom>
          <a:noFill/>
          <a:ln>
            <a:noFill/>
          </a:ln>
        </p:spPr>
        <p:txBody>
          <a:bodyPr anchorCtr="0" anchor="t" bIns="91425" lIns="91425" spcFirstLastPara="1" rIns="91425" wrap="square" tIns="91425"/>
          <a:lstStyle>
            <a:lvl1pPr indent="-335915" lvl="0" marL="457200" marR="0" rtl="0" algn="l">
              <a:spcBef>
                <a:spcPts val="520"/>
              </a:spcBef>
              <a:spcAft>
                <a:spcPts val="0"/>
              </a:spcAft>
              <a:buClr>
                <a:srgbClr val="F9F9F9"/>
              </a:buClr>
              <a:buSzPts val="1690"/>
              <a:buFont typeface="Noto Sans Symbols"/>
              <a:buChar char="⬜"/>
              <a:defRPr b="0" i="0" sz="2600" u="none" cap="none" strike="noStrike">
                <a:solidFill>
                  <a:schemeClr val="lt1"/>
                </a:solidFill>
                <a:latin typeface="Quattrocento"/>
                <a:ea typeface="Quattrocento"/>
                <a:cs typeface="Quattrocento"/>
                <a:sym typeface="Quattrocento"/>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Quattrocento"/>
                <a:ea typeface="Quattrocento"/>
                <a:cs typeface="Quattrocento"/>
                <a:sym typeface="Quattrocento"/>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4pPr>
            <a:lvl5pPr indent="-342900" lvl="4" marL="22860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45" name="Shape 45"/>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46" name="Shape 46"/>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47" name="Shape 47"/>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ide" type="blank">
  <p:cSld name="BLANK">
    <p:spTree>
      <p:nvGrpSpPr>
        <p:cNvPr id="48" name="Shape 48"/>
        <p:cNvGrpSpPr/>
        <p:nvPr/>
      </p:nvGrpSpPr>
      <p:grpSpPr>
        <a:xfrm>
          <a:off x="0" y="0"/>
          <a:ext cx="0" cy="0"/>
          <a:chOff x="0" y="0"/>
          <a:chExt cx="0" cy="0"/>
        </a:xfrm>
      </p:grpSpPr>
      <p:sp>
        <p:nvSpPr>
          <p:cNvPr id="49" name="Shape 49"/>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0" name="Shape 50"/>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1" name="Shape 51"/>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re seul" type="titleOnly">
  <p:cSld name="TITLE_ONLY">
    <p:spTree>
      <p:nvGrpSpPr>
        <p:cNvPr id="52" name="Shape 52"/>
        <p:cNvGrpSpPr/>
        <p:nvPr/>
      </p:nvGrpSpPr>
      <p:grpSpPr>
        <a:xfrm>
          <a:off x="0" y="0"/>
          <a:ext cx="0" cy="0"/>
          <a:chOff x="0" y="0"/>
          <a:chExt cx="0" cy="0"/>
        </a:xfrm>
      </p:grpSpPr>
      <p:sp>
        <p:nvSpPr>
          <p:cNvPr id="53" name="Shape 53"/>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54" name="Shape 54"/>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5" name="Shape 55"/>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6" name="Shape 56"/>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aison" type="twoTxTwoObj">
  <p:cSld name="TWO_OBJECTS_WITH_TEXT">
    <p:spTree>
      <p:nvGrpSpPr>
        <p:cNvPr id="57" name="Shape 57"/>
        <p:cNvGrpSpPr/>
        <p:nvPr/>
      </p:nvGrpSpPr>
      <p:grpSpPr>
        <a:xfrm>
          <a:off x="0" y="0"/>
          <a:ext cx="0" cy="0"/>
          <a:chOff x="0" y="0"/>
          <a:chExt cx="0" cy="0"/>
        </a:xfrm>
      </p:grpSpPr>
      <p:sp>
        <p:nvSpPr>
          <p:cNvPr id="58" name="Shape 58"/>
          <p:cNvSpPr txBox="1"/>
          <p:nvPr>
            <p:ph type="title"/>
          </p:nvPr>
        </p:nvSpPr>
        <p:spPr>
          <a:xfrm>
            <a:off x="457200" y="273050"/>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59" name="Shape 59"/>
          <p:cNvSpPr txBox="1"/>
          <p:nvPr>
            <p:ph idx="1" type="body"/>
          </p:nvPr>
        </p:nvSpPr>
        <p:spPr>
          <a:xfrm>
            <a:off x="457200" y="1535112"/>
            <a:ext cx="4040188" cy="750887"/>
          </a:xfrm>
          <a:prstGeom prst="rect">
            <a:avLst/>
          </a:prstGeom>
          <a:noFill/>
          <a:ln>
            <a:noFill/>
          </a:ln>
        </p:spPr>
        <p:txBody>
          <a:bodyPr anchorCtr="0" anchor="ctr" bIns="91425" lIns="91425" spcFirstLastPara="1" rIns="91425" wrap="square" tIns="91425"/>
          <a:lstStyle>
            <a:lvl1pPr indent="-228600" lvl="0" marL="457200" marR="0" rtl="0" algn="l">
              <a:spcBef>
                <a:spcPts val="480"/>
              </a:spcBef>
              <a:spcAft>
                <a:spcPts val="0"/>
              </a:spcAft>
              <a:buClr>
                <a:srgbClr val="F9F9F9"/>
              </a:buClr>
              <a:buSzPts val="1820"/>
              <a:buFont typeface="Noto Sans Symbols"/>
              <a:buNone/>
              <a:defRPr b="0" i="0" sz="2400" u="none" cap="none" strike="noStrike">
                <a:solidFill>
                  <a:schemeClr val="lt1"/>
                </a:solidFill>
                <a:latin typeface="Quattrocento"/>
                <a:ea typeface="Quattrocento"/>
                <a:cs typeface="Quattrocento"/>
                <a:sym typeface="Quattrocento"/>
              </a:defRPr>
            </a:lvl1pPr>
            <a:lvl2pPr indent="-228600" lvl="1" marL="914400" marR="0" rtl="0" algn="l">
              <a:spcBef>
                <a:spcPts val="400"/>
              </a:spcBef>
              <a:spcAft>
                <a:spcPts val="0"/>
              </a:spcAft>
              <a:buClr>
                <a:schemeClr val="lt1"/>
              </a:buClr>
              <a:buSzPts val="1920"/>
              <a:buFont typeface="Noto Sans Symbols"/>
              <a:buNone/>
              <a:defRPr b="1" i="0" sz="2000" u="none" cap="none" strike="noStrike">
                <a:solidFill>
                  <a:schemeClr val="lt1"/>
                </a:solidFill>
                <a:latin typeface="Quattrocento"/>
                <a:ea typeface="Quattrocento"/>
                <a:cs typeface="Quattrocento"/>
                <a:sym typeface="Quattrocento"/>
              </a:defRPr>
            </a:lvl2pPr>
            <a:lvl3pPr indent="-228600" lvl="2" marL="1371600" marR="0" rtl="0" algn="l">
              <a:spcBef>
                <a:spcPts val="360"/>
              </a:spcBef>
              <a:spcAft>
                <a:spcPts val="0"/>
              </a:spcAft>
              <a:buClr>
                <a:schemeClr val="lt1"/>
              </a:buClr>
              <a:buSzPts val="2090"/>
              <a:buFont typeface="Noto Sans Symbols"/>
              <a:buNone/>
              <a:defRPr b="1" i="0" sz="1800" u="none" cap="none" strike="noStrike">
                <a:solidFill>
                  <a:schemeClr val="lt1"/>
                </a:solidFill>
                <a:latin typeface="Quattrocento"/>
                <a:ea typeface="Quattrocento"/>
                <a:cs typeface="Quattrocento"/>
                <a:sym typeface="Quattrocento"/>
              </a:defRPr>
            </a:lvl3pPr>
            <a:lvl4pPr indent="-228600" lvl="3" marL="1828800" marR="0" rtl="0" algn="l">
              <a:spcBef>
                <a:spcPts val="320"/>
              </a:spcBef>
              <a:spcAft>
                <a:spcPts val="0"/>
              </a:spcAft>
              <a:buClr>
                <a:schemeClr val="lt1"/>
              </a:buClr>
              <a:buSzPts val="2000"/>
              <a:buFont typeface="Noto Sans Symbols"/>
              <a:buNone/>
              <a:defRPr b="1" i="0" sz="1600" u="none" cap="none" strike="noStrike">
                <a:solidFill>
                  <a:schemeClr val="lt1"/>
                </a:solidFill>
                <a:latin typeface="Quattrocento"/>
                <a:ea typeface="Quattrocento"/>
                <a:cs typeface="Quattrocento"/>
                <a:sym typeface="Quattrocento"/>
              </a:defRPr>
            </a:lvl4pPr>
            <a:lvl5pPr indent="-228600" lvl="4" marL="2286000" marR="0" rtl="0" algn="l">
              <a:spcBef>
                <a:spcPts val="320"/>
              </a:spcBef>
              <a:spcAft>
                <a:spcPts val="0"/>
              </a:spcAft>
              <a:buClr>
                <a:schemeClr val="lt1"/>
              </a:buClr>
              <a:buSzPts val="2000"/>
              <a:buFont typeface="Noto Sans Symbols"/>
              <a:buNone/>
              <a:defRPr b="1" i="0" sz="16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60" name="Shape 60"/>
          <p:cNvSpPr txBox="1"/>
          <p:nvPr>
            <p:ph idx="2" type="body"/>
          </p:nvPr>
        </p:nvSpPr>
        <p:spPr>
          <a:xfrm>
            <a:off x="4645025" y="1535112"/>
            <a:ext cx="4041775" cy="750887"/>
          </a:xfrm>
          <a:prstGeom prst="rect">
            <a:avLst/>
          </a:prstGeom>
          <a:noFill/>
          <a:ln>
            <a:noFill/>
          </a:ln>
        </p:spPr>
        <p:txBody>
          <a:bodyPr anchorCtr="0" anchor="ctr" bIns="91425" lIns="91425" spcFirstLastPara="1" rIns="91425" wrap="square" tIns="91425"/>
          <a:lstStyle>
            <a:lvl1pPr indent="-228600" lvl="0" marL="457200" marR="0" rtl="0" algn="l">
              <a:spcBef>
                <a:spcPts val="480"/>
              </a:spcBef>
              <a:spcAft>
                <a:spcPts val="0"/>
              </a:spcAft>
              <a:buClr>
                <a:srgbClr val="F9F9F9"/>
              </a:buClr>
              <a:buSzPts val="1820"/>
              <a:buFont typeface="Noto Sans Symbols"/>
              <a:buNone/>
              <a:defRPr b="0" i="0" sz="2400" u="none" cap="none" strike="noStrike">
                <a:solidFill>
                  <a:schemeClr val="lt1"/>
                </a:solidFill>
                <a:latin typeface="Quattrocento"/>
                <a:ea typeface="Quattrocento"/>
                <a:cs typeface="Quattrocento"/>
                <a:sym typeface="Quattrocento"/>
              </a:defRPr>
            </a:lvl1pPr>
            <a:lvl2pPr indent="-228600" lvl="1" marL="914400" marR="0" rtl="0" algn="l">
              <a:spcBef>
                <a:spcPts val="400"/>
              </a:spcBef>
              <a:spcAft>
                <a:spcPts val="0"/>
              </a:spcAft>
              <a:buClr>
                <a:schemeClr val="lt1"/>
              </a:buClr>
              <a:buSzPts val="1920"/>
              <a:buFont typeface="Noto Sans Symbols"/>
              <a:buNone/>
              <a:defRPr b="1" i="0" sz="2000" u="none" cap="none" strike="noStrike">
                <a:solidFill>
                  <a:schemeClr val="lt1"/>
                </a:solidFill>
                <a:latin typeface="Quattrocento"/>
                <a:ea typeface="Quattrocento"/>
                <a:cs typeface="Quattrocento"/>
                <a:sym typeface="Quattrocento"/>
              </a:defRPr>
            </a:lvl2pPr>
            <a:lvl3pPr indent="-228600" lvl="2" marL="1371600" marR="0" rtl="0" algn="l">
              <a:spcBef>
                <a:spcPts val="360"/>
              </a:spcBef>
              <a:spcAft>
                <a:spcPts val="0"/>
              </a:spcAft>
              <a:buClr>
                <a:schemeClr val="lt1"/>
              </a:buClr>
              <a:buSzPts val="2090"/>
              <a:buFont typeface="Noto Sans Symbols"/>
              <a:buNone/>
              <a:defRPr b="1" i="0" sz="1800" u="none" cap="none" strike="noStrike">
                <a:solidFill>
                  <a:schemeClr val="lt1"/>
                </a:solidFill>
                <a:latin typeface="Quattrocento"/>
                <a:ea typeface="Quattrocento"/>
                <a:cs typeface="Quattrocento"/>
                <a:sym typeface="Quattrocento"/>
              </a:defRPr>
            </a:lvl3pPr>
            <a:lvl4pPr indent="-228600" lvl="3" marL="1828800" marR="0" rtl="0" algn="l">
              <a:spcBef>
                <a:spcPts val="320"/>
              </a:spcBef>
              <a:spcAft>
                <a:spcPts val="0"/>
              </a:spcAft>
              <a:buClr>
                <a:schemeClr val="lt1"/>
              </a:buClr>
              <a:buSzPts val="2000"/>
              <a:buFont typeface="Noto Sans Symbols"/>
              <a:buNone/>
              <a:defRPr b="1" i="0" sz="1600" u="none" cap="none" strike="noStrike">
                <a:solidFill>
                  <a:schemeClr val="lt1"/>
                </a:solidFill>
                <a:latin typeface="Quattrocento"/>
                <a:ea typeface="Quattrocento"/>
                <a:cs typeface="Quattrocento"/>
                <a:sym typeface="Quattrocento"/>
              </a:defRPr>
            </a:lvl4pPr>
            <a:lvl5pPr indent="-228600" lvl="4" marL="2286000" marR="0" rtl="0" algn="l">
              <a:spcBef>
                <a:spcPts val="320"/>
              </a:spcBef>
              <a:spcAft>
                <a:spcPts val="0"/>
              </a:spcAft>
              <a:buClr>
                <a:schemeClr val="lt1"/>
              </a:buClr>
              <a:buSzPts val="2000"/>
              <a:buFont typeface="Noto Sans Symbols"/>
              <a:buNone/>
              <a:defRPr b="1" i="0" sz="16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61" name="Shape 61"/>
          <p:cNvSpPr txBox="1"/>
          <p:nvPr>
            <p:ph idx="3" type="body"/>
          </p:nvPr>
        </p:nvSpPr>
        <p:spPr>
          <a:xfrm>
            <a:off x="457200" y="2362200"/>
            <a:ext cx="4040188" cy="3763963"/>
          </a:xfrm>
          <a:prstGeom prst="rect">
            <a:avLst/>
          </a:prstGeom>
          <a:noFill/>
          <a:ln>
            <a:noFill/>
          </a:ln>
        </p:spPr>
        <p:txBody>
          <a:bodyPr anchorCtr="0" anchor="t" bIns="91425" lIns="91425" spcFirstLastPara="1" rIns="91425" wrap="square" tIns="91425"/>
          <a:lstStyle>
            <a:lvl1pPr indent="-327660" lvl="0" marL="457200" marR="0" rtl="0" algn="l">
              <a:spcBef>
                <a:spcPts val="480"/>
              </a:spcBef>
              <a:spcAft>
                <a:spcPts val="0"/>
              </a:spcAft>
              <a:buClr>
                <a:srgbClr val="F9F9F9"/>
              </a:buClr>
              <a:buSzPts val="1560"/>
              <a:buFont typeface="Noto Sans Symbols"/>
              <a:buChar char="⬜"/>
              <a:defRPr b="0" i="0" sz="2400" u="none" cap="none" strike="noStrike">
                <a:solidFill>
                  <a:schemeClr val="lt1"/>
                </a:solidFill>
                <a:latin typeface="Quattrocento"/>
                <a:ea typeface="Quattrocento"/>
                <a:cs typeface="Quattrocento"/>
                <a:sym typeface="Quattrocento"/>
              </a:defRPr>
            </a:lvl1pPr>
            <a:lvl2pPr indent="-330200" lvl="1" marL="914400" marR="0" rtl="0" algn="l">
              <a:spcBef>
                <a:spcPts val="400"/>
              </a:spcBef>
              <a:spcAft>
                <a:spcPts val="0"/>
              </a:spcAft>
              <a:buClr>
                <a:schemeClr val="lt1"/>
              </a:buClr>
              <a:buSzPts val="1600"/>
              <a:buFont typeface="Noto Sans Symbols"/>
              <a:buChar char="◼"/>
              <a:defRPr b="0" i="0" sz="2000" u="none" cap="none" strike="noStrike">
                <a:solidFill>
                  <a:schemeClr val="lt1"/>
                </a:solidFill>
                <a:latin typeface="Quattrocento"/>
                <a:ea typeface="Quattrocento"/>
                <a:cs typeface="Quattrocento"/>
                <a:sym typeface="Quattrocento"/>
              </a:defRPr>
            </a:lvl2pPr>
            <a:lvl3pPr indent="-337185" lvl="2" marL="1371600" marR="0" rtl="0" algn="l">
              <a:spcBef>
                <a:spcPts val="360"/>
              </a:spcBef>
              <a:spcAft>
                <a:spcPts val="0"/>
              </a:spcAft>
              <a:buClr>
                <a:schemeClr val="lt1"/>
              </a:buClr>
              <a:buSzPts val="1710"/>
              <a:buFont typeface="Noto Sans Symbols"/>
              <a:buChar char="▫"/>
              <a:defRPr b="0" i="0" sz="1800" u="none" cap="none" strike="noStrike">
                <a:solidFill>
                  <a:schemeClr val="lt1"/>
                </a:solidFill>
                <a:latin typeface="Quattrocento"/>
                <a:ea typeface="Quattrocento"/>
                <a:cs typeface="Quattrocento"/>
                <a:sym typeface="Quattrocento"/>
              </a:defRPr>
            </a:lvl3pPr>
            <a:lvl4pPr indent="-330200" lvl="3" marL="18288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4pPr>
            <a:lvl5pPr indent="-330200" lvl="4" marL="22860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62" name="Shape 62"/>
          <p:cNvSpPr txBox="1"/>
          <p:nvPr>
            <p:ph idx="4" type="body"/>
          </p:nvPr>
        </p:nvSpPr>
        <p:spPr>
          <a:xfrm>
            <a:off x="4645025" y="2362200"/>
            <a:ext cx="4041775" cy="3763963"/>
          </a:xfrm>
          <a:prstGeom prst="rect">
            <a:avLst/>
          </a:prstGeom>
          <a:noFill/>
          <a:ln>
            <a:noFill/>
          </a:ln>
        </p:spPr>
        <p:txBody>
          <a:bodyPr anchorCtr="0" anchor="t" bIns="91425" lIns="91425" spcFirstLastPara="1" rIns="91425" wrap="square" tIns="91425"/>
          <a:lstStyle>
            <a:lvl1pPr indent="-327660" lvl="0" marL="457200" marR="0" rtl="0" algn="l">
              <a:spcBef>
                <a:spcPts val="480"/>
              </a:spcBef>
              <a:spcAft>
                <a:spcPts val="0"/>
              </a:spcAft>
              <a:buClr>
                <a:srgbClr val="F9F9F9"/>
              </a:buClr>
              <a:buSzPts val="1560"/>
              <a:buFont typeface="Noto Sans Symbols"/>
              <a:buChar char="⬜"/>
              <a:defRPr b="0" i="0" sz="2400" u="none" cap="none" strike="noStrike">
                <a:solidFill>
                  <a:schemeClr val="lt1"/>
                </a:solidFill>
                <a:latin typeface="Quattrocento"/>
                <a:ea typeface="Quattrocento"/>
                <a:cs typeface="Quattrocento"/>
                <a:sym typeface="Quattrocento"/>
              </a:defRPr>
            </a:lvl1pPr>
            <a:lvl2pPr indent="-330200" lvl="1" marL="914400" marR="0" rtl="0" algn="l">
              <a:spcBef>
                <a:spcPts val="400"/>
              </a:spcBef>
              <a:spcAft>
                <a:spcPts val="0"/>
              </a:spcAft>
              <a:buClr>
                <a:schemeClr val="lt1"/>
              </a:buClr>
              <a:buSzPts val="1600"/>
              <a:buFont typeface="Noto Sans Symbols"/>
              <a:buChar char="◼"/>
              <a:defRPr b="0" i="0" sz="2000" u="none" cap="none" strike="noStrike">
                <a:solidFill>
                  <a:schemeClr val="lt1"/>
                </a:solidFill>
                <a:latin typeface="Quattrocento"/>
                <a:ea typeface="Quattrocento"/>
                <a:cs typeface="Quattrocento"/>
                <a:sym typeface="Quattrocento"/>
              </a:defRPr>
            </a:lvl2pPr>
            <a:lvl3pPr indent="-337185" lvl="2" marL="1371600" marR="0" rtl="0" algn="l">
              <a:spcBef>
                <a:spcPts val="360"/>
              </a:spcBef>
              <a:spcAft>
                <a:spcPts val="0"/>
              </a:spcAft>
              <a:buClr>
                <a:schemeClr val="lt1"/>
              </a:buClr>
              <a:buSzPts val="1710"/>
              <a:buFont typeface="Noto Sans Symbols"/>
              <a:buChar char="▫"/>
              <a:defRPr b="0" i="0" sz="1800" u="none" cap="none" strike="noStrike">
                <a:solidFill>
                  <a:schemeClr val="lt1"/>
                </a:solidFill>
                <a:latin typeface="Quattrocento"/>
                <a:ea typeface="Quattrocento"/>
                <a:cs typeface="Quattrocento"/>
                <a:sym typeface="Quattrocento"/>
              </a:defRPr>
            </a:lvl3pPr>
            <a:lvl4pPr indent="-330200" lvl="3" marL="18288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4pPr>
            <a:lvl5pPr indent="-330200" lvl="4" marL="22860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63" name="Shape 63"/>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64" name="Shape 64"/>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65" name="Shape 65"/>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5.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2.xml"/><Relationship Id="rId3" Type="http://schemas.openxmlformats.org/officeDocument/2006/relationships/theme" Target="../theme/theme1.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3.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rotWithShape="1">
          <a:blip r:embed="rId1">
            <a:alphaModFix/>
          </a:blip>
          <a:stretch>
            <a:fillRect b="0" l="0" r="0" t="0"/>
          </a:stretch>
        </a:blip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7" name="Shape 7"/>
          <p:cNvSpPr txBox="1"/>
          <p:nvPr>
            <p:ph idx="1" type="body"/>
          </p:nvPr>
        </p:nvSpPr>
        <p:spPr>
          <a:xfrm>
            <a:off x="457200" y="1600200"/>
            <a:ext cx="8229600" cy="4708525"/>
          </a:xfrm>
          <a:prstGeom prst="rect">
            <a:avLst/>
          </a:prstGeom>
          <a:noFill/>
          <a:ln>
            <a:noFill/>
          </a:ln>
        </p:spPr>
        <p:txBody>
          <a:bodyPr anchorCtr="0" anchor="t" bIns="91425" lIns="91425" spcFirstLastPara="1" rIns="91425" wrap="square" tIns="91425"/>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Quattrocento"/>
                <a:ea typeface="Quattrocento"/>
                <a:cs typeface="Quattrocento"/>
                <a:sym typeface="Quattrocento"/>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Quattrocento"/>
                <a:ea typeface="Quattrocento"/>
                <a:cs typeface="Quattrocento"/>
                <a:sym typeface="Quattrocento"/>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rotWithShape="1">
          <a:blip r:embed="rId1">
            <a:alphaModFix/>
          </a:blip>
          <a:stretch>
            <a:fillRect b="0" l="0" r="0" t="0"/>
          </a:stretch>
        </a:blipFill>
      </p:bgPr>
    </p:bg>
    <p:spTree>
      <p:nvGrpSpPr>
        <p:cNvPr id="10" name="Shape 10"/>
        <p:cNvGrpSpPr/>
        <p:nvPr/>
      </p:nvGrpSpPr>
      <p:grpSpPr>
        <a:xfrm>
          <a:off x="0" y="0"/>
          <a:ext cx="0" cy="0"/>
          <a:chOff x="0" y="0"/>
          <a:chExt cx="0" cy="0"/>
        </a:xfrm>
      </p:grpSpPr>
      <p:sp>
        <p:nvSpPr>
          <p:cNvPr id="11" name="Shape 11"/>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12" name="Shape 12"/>
          <p:cNvSpPr txBox="1"/>
          <p:nvPr>
            <p:ph idx="1" type="body"/>
          </p:nvPr>
        </p:nvSpPr>
        <p:spPr>
          <a:xfrm>
            <a:off x="457200" y="1600200"/>
            <a:ext cx="8229600" cy="4708525"/>
          </a:xfrm>
          <a:prstGeom prst="rect">
            <a:avLst/>
          </a:prstGeom>
          <a:noFill/>
          <a:ln>
            <a:noFill/>
          </a:ln>
        </p:spPr>
        <p:txBody>
          <a:bodyPr anchorCtr="0" anchor="t" bIns="91425" lIns="91425" spcFirstLastPara="1" rIns="91425" wrap="square" tIns="91425"/>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Quattrocento"/>
                <a:ea typeface="Quattrocento"/>
                <a:cs typeface="Quattrocento"/>
                <a:sym typeface="Quattrocento"/>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Quattrocento"/>
                <a:ea typeface="Quattrocento"/>
                <a:cs typeface="Quattrocento"/>
                <a:sym typeface="Quattrocento"/>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13" name="Shape 13"/>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4" name="Shape 14"/>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15" name="Shape 15"/>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rotWithShape="1">
          <a:blip r:embed="rId1">
            <a:alphaModFix/>
          </a:blip>
          <a:stretch>
            <a:fillRect b="0" l="0" r="0" t="0"/>
          </a:stretch>
        </a:blipFill>
      </p:bgPr>
    </p:bg>
    <p:spTree>
      <p:nvGrpSpPr>
        <p:cNvPr id="79" name="Shape 79"/>
        <p:cNvGrpSpPr/>
        <p:nvPr/>
      </p:nvGrpSpPr>
      <p:grpSpPr>
        <a:xfrm>
          <a:off x="0" y="0"/>
          <a:ext cx="0" cy="0"/>
          <a:chOff x="0" y="0"/>
          <a:chExt cx="0" cy="0"/>
        </a:xfrm>
      </p:grpSpPr>
      <p:sp>
        <p:nvSpPr>
          <p:cNvPr id="80" name="Shape 80"/>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dk1"/>
                </a:solidFill>
                <a:latin typeface="Allerta"/>
                <a:ea typeface="Allerta"/>
                <a:cs typeface="Allerta"/>
                <a:sym typeface="Allerta"/>
              </a:defRPr>
            </a:lvl9pPr>
          </a:lstStyle>
          <a:p/>
        </p:txBody>
      </p:sp>
      <p:sp>
        <p:nvSpPr>
          <p:cNvPr id="81" name="Shape 81"/>
          <p:cNvSpPr txBox="1"/>
          <p:nvPr>
            <p:ph idx="1" type="body"/>
          </p:nvPr>
        </p:nvSpPr>
        <p:spPr>
          <a:xfrm>
            <a:off x="457200" y="1600200"/>
            <a:ext cx="8229600" cy="4708525"/>
          </a:xfrm>
          <a:prstGeom prst="rect">
            <a:avLst/>
          </a:prstGeom>
          <a:noFill/>
          <a:ln>
            <a:noFill/>
          </a:ln>
        </p:spPr>
        <p:txBody>
          <a:bodyPr anchorCtr="0" anchor="t" bIns="91425" lIns="91425" spcFirstLastPara="1" rIns="91425" wrap="square" tIns="91425"/>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dk1"/>
                </a:solidFill>
                <a:latin typeface="Quattrocento"/>
                <a:ea typeface="Quattrocento"/>
                <a:cs typeface="Quattrocento"/>
                <a:sym typeface="Quattrocento"/>
              </a:defRPr>
            </a:lvl1pPr>
            <a:lvl2pPr indent="-350519" lvl="1" marL="914400" marR="0" rtl="0" algn="l">
              <a:spcBef>
                <a:spcPts val="480"/>
              </a:spcBef>
              <a:spcAft>
                <a:spcPts val="0"/>
              </a:spcAft>
              <a:buClr>
                <a:schemeClr val="dk1"/>
              </a:buClr>
              <a:buSzPts val="1920"/>
              <a:buFont typeface="Noto Sans Symbols"/>
              <a:buChar char="◼"/>
              <a:defRPr b="0" i="0" sz="2400" u="none" cap="none" strike="noStrike">
                <a:solidFill>
                  <a:schemeClr val="dk1"/>
                </a:solidFill>
                <a:latin typeface="Quattrocento"/>
                <a:ea typeface="Quattrocento"/>
                <a:cs typeface="Quattrocento"/>
                <a:sym typeface="Quattrocento"/>
              </a:defRPr>
            </a:lvl2pPr>
            <a:lvl3pPr indent="-361314" lvl="2" marL="1371600" marR="0" rtl="0" algn="l">
              <a:spcBef>
                <a:spcPts val="440"/>
              </a:spcBef>
              <a:spcAft>
                <a:spcPts val="0"/>
              </a:spcAft>
              <a:buClr>
                <a:schemeClr val="dk1"/>
              </a:buClr>
              <a:buSzPts val="2090"/>
              <a:buFont typeface="Noto Sans Symbols"/>
              <a:buChar char="▫"/>
              <a:defRPr b="0" i="0" sz="2200" u="none" cap="none" strike="noStrike">
                <a:solidFill>
                  <a:schemeClr val="dk1"/>
                </a:solidFill>
                <a:latin typeface="Quattrocento"/>
                <a:ea typeface="Quattrocento"/>
                <a:cs typeface="Quattrocento"/>
                <a:sym typeface="Quattrocento"/>
              </a:defRPr>
            </a:lvl3pPr>
            <a:lvl4pPr indent="-355600" lvl="3" marL="18288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Quattrocento"/>
                <a:ea typeface="Quattrocento"/>
                <a:cs typeface="Quattrocento"/>
                <a:sym typeface="Quattrocento"/>
              </a:defRPr>
            </a:lvl4pPr>
            <a:lvl5pPr indent="-355600" lvl="4" marL="22860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Quattrocento"/>
                <a:ea typeface="Quattrocento"/>
                <a:cs typeface="Quattrocento"/>
                <a:sym typeface="Quattrocento"/>
              </a:defRPr>
            </a:lvl5pPr>
            <a:lvl6pPr indent="-342900" lvl="5" marL="27432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Quattrocento"/>
                <a:ea typeface="Quattrocento"/>
                <a:cs typeface="Quattrocento"/>
                <a:sym typeface="Quattrocento"/>
              </a:defRPr>
            </a:lvl6pPr>
            <a:lvl7pPr indent="-330200" lvl="6" marL="32004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Quattrocento"/>
                <a:ea typeface="Quattrocento"/>
                <a:cs typeface="Quattrocento"/>
                <a:sym typeface="Quattrocento"/>
              </a:defRPr>
            </a:lvl7pPr>
            <a:lvl8pPr indent="-317500" lvl="7" marL="3657600" marR="0" rtl="0" algn="l">
              <a:spcBef>
                <a:spcPts val="280"/>
              </a:spcBef>
              <a:spcAft>
                <a:spcPts val="0"/>
              </a:spcAft>
              <a:buClr>
                <a:schemeClr val="dk1"/>
              </a:buClr>
              <a:buSzPts val="1400"/>
              <a:buFont typeface="Noto Sans Symbols"/>
              <a:buChar char="⚫"/>
              <a:defRPr b="0" i="0" sz="1400" u="none" cap="none" strike="noStrike">
                <a:solidFill>
                  <a:schemeClr val="dk1"/>
                </a:solidFill>
                <a:latin typeface="Quattrocento"/>
                <a:ea typeface="Quattrocento"/>
                <a:cs typeface="Quattrocento"/>
                <a:sym typeface="Quattrocento"/>
              </a:defRPr>
            </a:lvl8pPr>
            <a:lvl9pPr indent="-317500" lvl="8" marL="4114800" marR="0" rtl="0" algn="l">
              <a:spcBef>
                <a:spcPts val="280"/>
              </a:spcBef>
              <a:spcAft>
                <a:spcPts val="0"/>
              </a:spcAft>
              <a:buClr>
                <a:schemeClr val="dk1"/>
              </a:buClr>
              <a:buSzPts val="1400"/>
              <a:buFont typeface="Noto Sans Symbols"/>
              <a:buChar char="⚫"/>
              <a:defRPr b="0" i="0" sz="1400" u="none" cap="none" strike="noStrike">
                <a:solidFill>
                  <a:schemeClr val="dk1"/>
                </a:solidFill>
                <a:latin typeface="Quattrocento"/>
                <a:ea typeface="Quattrocento"/>
                <a:cs typeface="Quattrocento"/>
                <a:sym typeface="Quattrocento"/>
              </a:defRPr>
            </a:lvl9pPr>
          </a:lstStyle>
          <a:p/>
        </p:txBody>
      </p:sp>
      <p:sp>
        <p:nvSpPr>
          <p:cNvPr id="82" name="Shape 82"/>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83" name="Shape 83"/>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lt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84" name="Shape 84"/>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rotWithShape="1">
          <a:blip r:embed="rId1">
            <a:alphaModFix/>
          </a:blip>
          <a:stretch>
            <a:fillRect b="0" l="0" r="0" t="0"/>
          </a:stretch>
        </a:blipFill>
      </p:bgPr>
    </p:bg>
    <p:spTree>
      <p:nvGrpSpPr>
        <p:cNvPr id="91" name="Shape 91"/>
        <p:cNvGrpSpPr/>
        <p:nvPr/>
      </p:nvGrpSpPr>
      <p:grpSpPr>
        <a:xfrm>
          <a:off x="0" y="0"/>
          <a:ext cx="0" cy="0"/>
          <a:chOff x="0" y="0"/>
          <a:chExt cx="0" cy="0"/>
        </a:xfrm>
      </p:grpSpPr>
      <p:sp>
        <p:nvSpPr>
          <p:cNvPr id="92" name="Shape 92"/>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lstStyle>
            <a:lvl1pPr indent="0" lvl="0" marL="0" marR="0" rtl="0" algn="ctr">
              <a:spcBef>
                <a:spcPts val="0"/>
              </a:spcBef>
              <a:spcAft>
                <a:spcPts val="0"/>
              </a:spcAft>
              <a:buSzPts val="1400"/>
              <a:buNone/>
              <a:defRPr b="1" i="0" sz="4100" u="none" cap="none" strike="noStrike">
                <a:solidFill>
                  <a:srgbClr val="EAD594"/>
                </a:solidFill>
                <a:latin typeface="Allerta"/>
                <a:ea typeface="Allerta"/>
                <a:cs typeface="Allerta"/>
                <a:sym typeface="Allerta"/>
              </a:defRPr>
            </a:lvl1pPr>
            <a:lvl2pPr indent="0" lvl="1"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2pPr>
            <a:lvl3pPr indent="0" lvl="2"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3pPr>
            <a:lvl4pPr indent="0" lvl="3"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4pPr>
            <a:lvl5pPr indent="0" lvl="4" marL="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5pPr>
            <a:lvl6pPr indent="0" lvl="5" marL="4572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6pPr>
            <a:lvl7pPr indent="0" lvl="6" marL="9144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7pPr>
            <a:lvl8pPr indent="0" lvl="7" marL="13716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8pPr>
            <a:lvl9pPr indent="0" lvl="8" marL="1828800" marR="0" rtl="0" algn="ctr">
              <a:spcBef>
                <a:spcPts val="0"/>
              </a:spcBef>
              <a:spcAft>
                <a:spcPts val="0"/>
              </a:spcAft>
              <a:buSzPts val="1400"/>
              <a:buNone/>
              <a:defRPr b="1" i="0" sz="4100" u="none" cap="none" strike="noStrike">
                <a:solidFill>
                  <a:schemeClr val="lt1"/>
                </a:solidFill>
                <a:latin typeface="Allerta"/>
                <a:ea typeface="Allerta"/>
                <a:cs typeface="Allerta"/>
                <a:sym typeface="Allerta"/>
              </a:defRPr>
            </a:lvl9pPr>
          </a:lstStyle>
          <a:p/>
        </p:txBody>
      </p:sp>
      <p:sp>
        <p:nvSpPr>
          <p:cNvPr id="93" name="Shape 93"/>
          <p:cNvSpPr txBox="1"/>
          <p:nvPr>
            <p:ph idx="1" type="body"/>
          </p:nvPr>
        </p:nvSpPr>
        <p:spPr>
          <a:xfrm>
            <a:off x="457200" y="1600200"/>
            <a:ext cx="8229600" cy="4708525"/>
          </a:xfrm>
          <a:prstGeom prst="rect">
            <a:avLst/>
          </a:prstGeom>
          <a:noFill/>
          <a:ln>
            <a:noFill/>
          </a:ln>
        </p:spPr>
        <p:txBody>
          <a:bodyPr anchorCtr="0" anchor="t" bIns="91425" lIns="91425" spcFirstLastPara="1" rIns="91425" wrap="square" tIns="91425"/>
          <a:lstStyle>
            <a:lvl1pPr indent="-344170" lvl="0" marL="457200" marR="0" rtl="0" algn="l">
              <a:spcBef>
                <a:spcPts val="560"/>
              </a:spcBef>
              <a:spcAft>
                <a:spcPts val="0"/>
              </a:spcAft>
              <a:buClr>
                <a:srgbClr val="F9F9F9"/>
              </a:buClr>
              <a:buSzPts val="1820"/>
              <a:buFont typeface="Noto Sans Symbols"/>
              <a:buChar char="⬜"/>
              <a:defRPr b="0" i="0" sz="2800" u="none" cap="none" strike="noStrike">
                <a:solidFill>
                  <a:schemeClr val="lt1"/>
                </a:solidFill>
                <a:latin typeface="Quattrocento"/>
                <a:ea typeface="Quattrocento"/>
                <a:cs typeface="Quattrocento"/>
                <a:sym typeface="Quattrocento"/>
              </a:defRPr>
            </a:lvl1pPr>
            <a:lvl2pPr indent="-350519" lvl="1" marL="914400" marR="0" rtl="0" algn="l">
              <a:spcBef>
                <a:spcPts val="480"/>
              </a:spcBef>
              <a:spcAft>
                <a:spcPts val="0"/>
              </a:spcAft>
              <a:buClr>
                <a:schemeClr val="lt1"/>
              </a:buClr>
              <a:buSzPts val="1920"/>
              <a:buFont typeface="Noto Sans Symbols"/>
              <a:buChar char="◼"/>
              <a:defRPr b="0" i="0" sz="2400" u="none" cap="none" strike="noStrike">
                <a:solidFill>
                  <a:schemeClr val="lt1"/>
                </a:solidFill>
                <a:latin typeface="Quattrocento"/>
                <a:ea typeface="Quattrocento"/>
                <a:cs typeface="Quattrocento"/>
                <a:sym typeface="Quattrocento"/>
              </a:defRPr>
            </a:lvl2pPr>
            <a:lvl3pPr indent="-361314" lvl="2" marL="1371600" marR="0" rtl="0" algn="l">
              <a:spcBef>
                <a:spcPts val="440"/>
              </a:spcBef>
              <a:spcAft>
                <a:spcPts val="0"/>
              </a:spcAft>
              <a:buClr>
                <a:schemeClr val="lt1"/>
              </a:buClr>
              <a:buSzPts val="2090"/>
              <a:buFont typeface="Noto Sans Symbols"/>
              <a:buChar char="▫"/>
              <a:defRPr b="0" i="0" sz="2200" u="none" cap="none" strike="noStrike">
                <a:solidFill>
                  <a:schemeClr val="lt1"/>
                </a:solidFill>
                <a:latin typeface="Quattrocento"/>
                <a:ea typeface="Quattrocento"/>
                <a:cs typeface="Quattrocento"/>
                <a:sym typeface="Quattrocento"/>
              </a:defRPr>
            </a:lvl3pPr>
            <a:lvl4pPr indent="-355600" lvl="3" marL="18288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4pPr>
            <a:lvl5pPr indent="-355600" lvl="4" marL="2286000" marR="0" rtl="0" algn="l">
              <a:spcBef>
                <a:spcPts val="400"/>
              </a:spcBef>
              <a:spcAft>
                <a:spcPts val="0"/>
              </a:spcAft>
              <a:buClr>
                <a:schemeClr val="lt1"/>
              </a:buClr>
              <a:buSzPts val="2000"/>
              <a:buFont typeface="Noto Sans Symbols"/>
              <a:buChar char="◾"/>
              <a:defRPr b="0" i="0" sz="2000" u="none" cap="none" strike="noStrike">
                <a:solidFill>
                  <a:schemeClr val="lt1"/>
                </a:solidFill>
                <a:latin typeface="Quattrocento"/>
                <a:ea typeface="Quattrocento"/>
                <a:cs typeface="Quattrocento"/>
                <a:sym typeface="Quattrocento"/>
              </a:defRPr>
            </a:lvl5pPr>
            <a:lvl6pPr indent="-342900" lvl="5" marL="2743200" marR="0" rtl="0" algn="l">
              <a:spcBef>
                <a:spcPts val="360"/>
              </a:spcBef>
              <a:spcAft>
                <a:spcPts val="0"/>
              </a:spcAft>
              <a:buClr>
                <a:schemeClr val="lt1"/>
              </a:buClr>
              <a:buSzPts val="1800"/>
              <a:buFont typeface="Noto Sans Symbols"/>
              <a:buChar char="•"/>
              <a:defRPr b="0" i="0" sz="1800" u="none" cap="none" strike="noStrike">
                <a:solidFill>
                  <a:schemeClr val="lt1"/>
                </a:solidFill>
                <a:latin typeface="Quattrocento"/>
                <a:ea typeface="Quattrocento"/>
                <a:cs typeface="Quattrocento"/>
                <a:sym typeface="Quattrocento"/>
              </a:defRPr>
            </a:lvl6pPr>
            <a:lvl7pPr indent="-330200" lvl="6" marL="3200400" marR="0" rtl="0" algn="l">
              <a:spcBef>
                <a:spcPts val="320"/>
              </a:spcBef>
              <a:spcAft>
                <a:spcPts val="0"/>
              </a:spcAft>
              <a:buClr>
                <a:schemeClr val="lt1"/>
              </a:buClr>
              <a:buSzPts val="1600"/>
              <a:buFont typeface="Noto Sans Symbols"/>
              <a:buChar char="⚫"/>
              <a:defRPr b="0" i="0" sz="1600" u="none" cap="none" strike="noStrike">
                <a:solidFill>
                  <a:schemeClr val="lt1"/>
                </a:solidFill>
                <a:latin typeface="Quattrocento"/>
                <a:ea typeface="Quattrocento"/>
                <a:cs typeface="Quattrocento"/>
                <a:sym typeface="Quattrocento"/>
              </a:defRPr>
            </a:lvl7pPr>
            <a:lvl8pPr indent="-317500" lvl="7" marL="36576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8pPr>
            <a:lvl9pPr indent="-317500" lvl="8" marL="4114800" marR="0" rtl="0" algn="l">
              <a:spcBef>
                <a:spcPts val="280"/>
              </a:spcBef>
              <a:spcAft>
                <a:spcPts val="0"/>
              </a:spcAft>
              <a:buClr>
                <a:schemeClr val="lt1"/>
              </a:buClr>
              <a:buSzPts val="1400"/>
              <a:buFont typeface="Noto Sans Symbols"/>
              <a:buChar char="⚫"/>
              <a:defRPr b="0" i="0" sz="1400" u="none" cap="none" strike="noStrike">
                <a:solidFill>
                  <a:schemeClr val="lt1"/>
                </a:solidFill>
                <a:latin typeface="Quattrocento"/>
                <a:ea typeface="Quattrocento"/>
                <a:cs typeface="Quattrocento"/>
                <a:sym typeface="Quattrocento"/>
              </a:defRPr>
            </a:lvl9pPr>
          </a:lstStyle>
          <a:p/>
        </p:txBody>
      </p:sp>
      <p:sp>
        <p:nvSpPr>
          <p:cNvPr id="94" name="Shape 94"/>
          <p:cNvSpPr txBox="1"/>
          <p:nvPr>
            <p:ph idx="10" type="dt"/>
          </p:nvPr>
        </p:nvSpPr>
        <p:spPr>
          <a:xfrm>
            <a:off x="457200" y="6416675"/>
            <a:ext cx="2133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1200" u="none">
                <a:solidFill>
                  <a:srgbClr val="BCBCBC"/>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95" name="Shape 95"/>
          <p:cNvSpPr txBox="1"/>
          <p:nvPr>
            <p:ph idx="11" type="ftr"/>
          </p:nvPr>
        </p:nvSpPr>
        <p:spPr>
          <a:xfrm>
            <a:off x="3124200" y="6416675"/>
            <a:ext cx="2895600" cy="365125"/>
          </a:xfrm>
          <a:prstGeom prst="rect">
            <a:avLst/>
          </a:prstGeom>
          <a:noFill/>
          <a:ln>
            <a:noFill/>
          </a:ln>
        </p:spPr>
        <p:txBody>
          <a:bodyPr anchorCtr="0" anchor="b" bIns="91425" lIns="91425" spcFirstLastPara="1" rIns="91425" wrap="square" tIns="91425"/>
          <a:lstStyle>
            <a:lvl1pPr indent="0" lvl="0" marL="0" marR="0" rtl="0" algn="l">
              <a:lnSpc>
                <a:spcPct val="100000"/>
              </a:lnSpc>
              <a:spcBef>
                <a:spcPts val="0"/>
              </a:spcBef>
              <a:spcAft>
                <a:spcPts val="0"/>
              </a:spcAft>
              <a:buSzPts val="1400"/>
              <a:buNone/>
              <a:defRPr b="0" i="0" sz="2400" u="none">
                <a:solidFill>
                  <a:schemeClr val="dk1"/>
                </a:solidFill>
                <a:latin typeface="Arial"/>
                <a:ea typeface="Arial"/>
                <a:cs typeface="Arial"/>
                <a:sym typeface="Arial"/>
              </a:defRPr>
            </a:lvl1pPr>
            <a:lvl2pPr indent="0" lvl="1" marL="4572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2pPr>
            <a:lvl3pPr indent="0" lvl="2" marL="914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3pPr>
            <a:lvl4pPr indent="0" lvl="3" marL="13716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4pPr>
            <a:lvl5pPr indent="0" lvl="4" marL="1828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5pPr>
            <a:lvl6pPr indent="0" lvl="5" marL="2286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6pPr>
            <a:lvl7pPr indent="0" lvl="6" marL="32004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7pPr>
            <a:lvl8pPr indent="0" lvl="7" marL="45720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8pPr>
            <a:lvl9pPr indent="0" lvl="8" marL="6400800" marR="0" rtl="0" algn="l">
              <a:lnSpc>
                <a:spcPct val="100000"/>
              </a:lnSpc>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96" name="Shape 96"/>
          <p:cNvSpPr txBox="1"/>
          <p:nvPr>
            <p:ph idx="12" type="sldNum"/>
          </p:nvPr>
        </p:nvSpPr>
        <p:spPr>
          <a:xfrm>
            <a:off x="7924800" y="6416675"/>
            <a:ext cx="762000" cy="365125"/>
          </a:xfrm>
          <a:prstGeom prst="rect">
            <a:avLst/>
          </a:prstGeom>
          <a:noFill/>
          <a:ln>
            <a:noFill/>
          </a:ln>
        </p:spPr>
        <p:txBody>
          <a:bodyPr anchorCtr="0" anchor="b" bIns="45700" lIns="0" spcFirstLastPara="1" rIns="0" wrap="square" tIns="45700">
            <a:noAutofit/>
          </a:bodyPr>
          <a:lstStyle>
            <a:lvl1pPr indent="0" lvl="0"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1pPr>
            <a:lvl2pPr indent="0" lvl="1"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2pPr>
            <a:lvl3pPr indent="0" lvl="2"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3pPr>
            <a:lvl4pPr indent="0" lvl="3"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4pPr>
            <a:lvl5pPr indent="0" lvl="4"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5pPr>
            <a:lvl6pPr indent="0" lvl="5"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6pPr>
            <a:lvl7pPr indent="0" lvl="6"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7pPr>
            <a:lvl8pPr indent="0" lvl="7"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8pPr>
            <a:lvl9pPr indent="0" lvl="8" marL="0" marR="0" rtl="0" algn="r">
              <a:lnSpc>
                <a:spcPct val="100000"/>
              </a:lnSpc>
              <a:spcBef>
                <a:spcPts val="0"/>
              </a:spcBef>
              <a:spcAft>
                <a:spcPts val="0"/>
              </a:spcAft>
              <a:buClr>
                <a:srgbClr val="BCBCBC"/>
              </a:buClr>
              <a:buFont typeface="Arial"/>
              <a:buNone/>
              <a:defRPr b="0" i="0" sz="1200" u="none">
                <a:solidFill>
                  <a:srgbClr val="BCBCBC"/>
                </a:solidFill>
                <a:latin typeface="Arial"/>
                <a:ea typeface="Arial"/>
                <a:cs typeface="Arial"/>
                <a:sym typeface="Arial"/>
              </a:defRPr>
            </a:lvl9pPr>
          </a:lstStyle>
          <a:p>
            <a:pPr indent="0" lvl="0" marL="0">
              <a:spcBef>
                <a:spcPts val="0"/>
              </a:spcBef>
              <a:spcAft>
                <a:spcPts val="0"/>
              </a:spcAft>
              <a:buNone/>
            </a:pPr>
            <a:fld id="{00000000-1234-1234-1234-123412341234}" type="slidenum">
              <a:rPr lang="fr-FR"/>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6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Shape 108"/>
          <p:cNvSpPr txBox="1"/>
          <p:nvPr>
            <p:ph type="title"/>
          </p:nvPr>
        </p:nvSpPr>
        <p:spPr>
          <a:xfrm>
            <a:off x="914400" y="785812"/>
            <a:ext cx="7589837" cy="4603750"/>
          </a:xfrm>
          <a:prstGeom prst="rect">
            <a:avLst/>
          </a:prstGeom>
          <a:no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FFFFFF"/>
              </a:buClr>
              <a:buFont typeface="Times New Roman"/>
              <a:buNone/>
            </a:pPr>
            <a:r>
              <a:rPr b="0" i="0" lang="fr-FR" sz="3690" u="none" cap="none" strike="noStrike">
                <a:solidFill>
                  <a:srgbClr val="FFFFFF"/>
                </a:solidFill>
                <a:latin typeface="Times New Roman"/>
                <a:ea typeface="Times New Roman"/>
                <a:cs typeface="Times New Roman"/>
                <a:sym typeface="Times New Roman"/>
              </a:rPr>
              <a:t>QU'EST CE QUE L'INGENIERIE PEDAGOGIQUE?</a:t>
            </a:r>
            <a:br>
              <a:rPr b="0" i="0" lang="fr-FR" sz="3690" u="none" cap="none" strike="noStrike">
                <a:solidFill>
                  <a:srgbClr val="FFFFFF"/>
                </a:solidFill>
                <a:latin typeface="Times New Roman"/>
                <a:ea typeface="Times New Roman"/>
                <a:cs typeface="Times New Roman"/>
                <a:sym typeface="Times New Roman"/>
              </a:rPr>
            </a:br>
            <a:br>
              <a:rPr b="0" i="0" lang="fr-FR" sz="3690" u="none" cap="none" strike="noStrike">
                <a:solidFill>
                  <a:srgbClr val="FFFFFF"/>
                </a:solidFill>
                <a:latin typeface="Times New Roman"/>
                <a:ea typeface="Times New Roman"/>
                <a:cs typeface="Times New Roman"/>
                <a:sym typeface="Times New Roman"/>
              </a:rPr>
            </a:br>
            <a:r>
              <a:rPr b="0" i="0" lang="fr-FR" sz="3690" u="none" cap="none" strike="noStrike">
                <a:solidFill>
                  <a:srgbClr val="FFFFFF"/>
                </a:solidFill>
                <a:latin typeface="Times New Roman"/>
                <a:ea typeface="Times New Roman"/>
                <a:cs typeface="Times New Roman"/>
                <a:sym typeface="Times New Roman"/>
              </a:rPr>
              <a:t>Présentation du modèle d'ingénierie pédagogique ADDIE </a:t>
            </a:r>
            <a:br>
              <a:rPr b="0" i="0" lang="fr-FR" sz="3690" u="none" cap="none" strike="noStrike">
                <a:solidFill>
                  <a:srgbClr val="FFFFFF"/>
                </a:solidFill>
                <a:latin typeface="Times New Roman"/>
                <a:ea typeface="Times New Roman"/>
                <a:cs typeface="Times New Roman"/>
                <a:sym typeface="Times New Roman"/>
              </a:rPr>
            </a:br>
            <a:br>
              <a:rPr b="0" i="0" lang="fr-FR" sz="2520" u="none" cap="none" strike="noStrike">
                <a:solidFill>
                  <a:srgbClr val="FFFFFF"/>
                </a:solidFill>
                <a:latin typeface="Times New Roman"/>
                <a:ea typeface="Times New Roman"/>
                <a:cs typeface="Times New Roman"/>
                <a:sym typeface="Times New Roman"/>
              </a:rPr>
            </a:br>
            <a:endParaRPr b="0" i="0" sz="2520" u="none" cap="none" strike="noStrike">
              <a:solidFill>
                <a:srgbClr val="FFFFFF"/>
              </a:solidFill>
              <a:latin typeface="Times New Roman"/>
              <a:ea typeface="Times New Roman"/>
              <a:cs typeface="Times New Roman"/>
              <a:sym typeface="Times New Roman"/>
            </a:endParaRP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Shape 172"/>
          <p:cNvSpPr txBox="1"/>
          <p:nvPr>
            <p:ph type="title"/>
          </p:nvPr>
        </p:nvSpPr>
        <p:spPr>
          <a:xfrm>
            <a:off x="1066800" y="609600"/>
            <a:ext cx="7010400" cy="1335087"/>
          </a:xfrm>
          <a:prstGeom prst="rect">
            <a:avLst/>
          </a:prstGeom>
          <a:no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EAD594"/>
              </a:buClr>
              <a:buFont typeface="Allerta"/>
              <a:buNone/>
            </a:pPr>
            <a:r>
              <a:rPr b="1" i="0" lang="fr-FR" sz="4100" u="none" cap="none" strike="noStrike">
                <a:solidFill>
                  <a:srgbClr val="EAD594"/>
                </a:solidFill>
                <a:latin typeface="Allerta"/>
                <a:ea typeface="Allerta"/>
                <a:cs typeface="Allerta"/>
                <a:sym typeface="Allerta"/>
              </a:rPr>
              <a:t>Désigner</a:t>
            </a:r>
            <a:endParaRPr/>
          </a:p>
        </p:txBody>
      </p:sp>
      <p:sp>
        <p:nvSpPr>
          <p:cNvPr id="173" name="Shape 173"/>
          <p:cNvSpPr txBox="1"/>
          <p:nvPr>
            <p:ph idx="1" type="body"/>
          </p:nvPr>
        </p:nvSpPr>
        <p:spPr>
          <a:xfrm>
            <a:off x="688975" y="1603375"/>
            <a:ext cx="7693025" cy="4572000"/>
          </a:xfrm>
          <a:prstGeom prst="rect">
            <a:avLst/>
          </a:prstGeom>
          <a:noFill/>
          <a:ln>
            <a:noFill/>
          </a:ln>
        </p:spPr>
        <p:txBody>
          <a:bodyPr anchorCtr="0" anchor="ctr" bIns="46800" lIns="90000" spcFirstLastPara="1" rIns="90000" wrap="square" tIns="46800">
            <a:noAutofit/>
          </a:bodyPr>
          <a:lstStyle/>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Définition des objectifs de formation</a:t>
            </a:r>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Application des modalités et des méthodologies retenues  </a:t>
            </a:r>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Définition du contenu de cours</a:t>
            </a:r>
            <a:endParaRPr b="0" i="0" sz="3120" u="none" cap="none" strike="noStrike">
              <a:solidFill>
                <a:srgbClr val="FFFFFF"/>
              </a:solidFill>
              <a:latin typeface="Times New Roman"/>
              <a:ea typeface="Times New Roman"/>
              <a:cs typeface="Times New Roman"/>
              <a:sym typeface="Times New Roman"/>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Création d'un projet pilote </a:t>
            </a:r>
            <a:endParaRPr/>
          </a:p>
        </p:txBody>
      </p:sp>
    </p:spTree>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Shape 178"/>
          <p:cNvSpPr txBox="1"/>
          <p:nvPr>
            <p:ph type="title"/>
          </p:nvPr>
        </p:nvSpPr>
        <p:spPr>
          <a:xfrm>
            <a:off x="671512" y="301625"/>
            <a:ext cx="7808912" cy="10541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4100" u="none" cap="none" strike="noStrike">
              <a:solidFill>
                <a:srgbClr val="EAD594"/>
              </a:solidFill>
              <a:latin typeface="Allerta"/>
              <a:ea typeface="Allerta"/>
              <a:cs typeface="Allerta"/>
              <a:sym typeface="Allerta"/>
            </a:endParaRPr>
          </a:p>
        </p:txBody>
      </p:sp>
      <p:sp>
        <p:nvSpPr>
          <p:cNvPr id="179" name="Shape 179"/>
          <p:cNvSpPr txBox="1"/>
          <p:nvPr>
            <p:ph idx="1" type="body"/>
          </p:nvPr>
        </p:nvSpPr>
        <p:spPr>
          <a:xfrm>
            <a:off x="671512" y="1781175"/>
            <a:ext cx="7958137" cy="4389437"/>
          </a:xfrm>
          <a:prstGeom prst="rect">
            <a:avLst/>
          </a:prstGeom>
          <a:noFill/>
          <a:ln>
            <a:noFill/>
          </a:ln>
        </p:spPr>
        <p:txBody>
          <a:bodyPr anchorCtr="0" anchor="t" bIns="45700" lIns="91425" spcFirstLastPara="1" rIns="91425" wrap="square" tIns="45700">
            <a:noAutofit/>
          </a:bodyPr>
          <a:lstStyle/>
          <a:p>
            <a:pPr indent="-420687" lvl="0" marL="547687" marR="0" rtl="0" algn="ctr">
              <a:lnSpc>
                <a:spcPct val="100000"/>
              </a:lnSpc>
              <a:spcBef>
                <a:spcPts val="0"/>
              </a:spcBef>
              <a:spcAft>
                <a:spcPts val="0"/>
              </a:spcAft>
              <a:buClr>
                <a:srgbClr val="F9F9F9"/>
              </a:buClr>
              <a:buFont typeface="Noto Sans Symbols"/>
              <a:buNone/>
            </a:pPr>
            <a:r>
              <a:rPr b="0" i="0" lang="fr-FR" sz="6000" u="none" cap="none" strike="noStrike">
                <a:solidFill>
                  <a:schemeClr val="lt1"/>
                </a:solidFill>
                <a:latin typeface="Quattrocento"/>
                <a:ea typeface="Quattrocento"/>
                <a:cs typeface="Quattrocento"/>
                <a:sym typeface="Quattrocento"/>
              </a:rPr>
              <a:t>Et du coup, c’est quoi un objectif?</a:t>
            </a:r>
            <a:endParaRPr/>
          </a:p>
        </p:txBody>
      </p:sp>
    </p:spTree>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Shape 184"/>
          <p:cNvSpPr txBox="1"/>
          <p:nvPr>
            <p:ph type="title"/>
          </p:nvPr>
        </p:nvSpPr>
        <p:spPr>
          <a:xfrm>
            <a:off x="671512" y="301625"/>
            <a:ext cx="7808912" cy="10541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4100" u="none" cap="none" strike="noStrike">
              <a:solidFill>
                <a:srgbClr val="EAD594"/>
              </a:solidFill>
              <a:latin typeface="Allerta"/>
              <a:ea typeface="Allerta"/>
              <a:cs typeface="Allerta"/>
              <a:sym typeface="Allerta"/>
            </a:endParaRPr>
          </a:p>
        </p:txBody>
      </p:sp>
      <p:sp>
        <p:nvSpPr>
          <p:cNvPr id="185" name="Shape 185"/>
          <p:cNvSpPr txBox="1"/>
          <p:nvPr>
            <p:ph idx="1" type="body"/>
          </p:nvPr>
        </p:nvSpPr>
        <p:spPr>
          <a:xfrm>
            <a:off x="671512" y="1781175"/>
            <a:ext cx="7958137" cy="4389437"/>
          </a:xfrm>
          <a:prstGeom prst="rect">
            <a:avLst/>
          </a:prstGeom>
          <a:noFill/>
          <a:ln>
            <a:noFill/>
          </a:ln>
        </p:spPr>
        <p:txBody>
          <a:bodyPr anchorCtr="0" anchor="t" bIns="45700" lIns="91425" spcFirstLastPara="1" rIns="91425" wrap="square" tIns="45700">
            <a:noAutofit/>
          </a:bodyPr>
          <a:lstStyle/>
          <a:p>
            <a:pPr indent="-420687" lvl="0" marL="547687" marR="0" rtl="0" algn="ctr">
              <a:lnSpc>
                <a:spcPct val="80000"/>
              </a:lnSpc>
              <a:spcBef>
                <a:spcPts val="0"/>
              </a:spcBef>
              <a:spcAft>
                <a:spcPts val="0"/>
              </a:spcAft>
              <a:buClr>
                <a:srgbClr val="F9F9F9"/>
              </a:buClr>
              <a:buFont typeface="Noto Sans Symbols"/>
              <a:buNone/>
            </a:pPr>
            <a:r>
              <a:rPr b="0" i="0" lang="fr-FR" sz="3300" u="none" cap="none" strike="noStrike">
                <a:solidFill>
                  <a:schemeClr val="lt1"/>
                </a:solidFill>
                <a:latin typeface="Quattrocento"/>
                <a:ea typeface="Quattrocento"/>
                <a:cs typeface="Quattrocento"/>
                <a:sym typeface="Quattrocento"/>
              </a:rPr>
              <a:t>C’est SMART(ER)</a:t>
            </a:r>
            <a:endParaRPr/>
          </a:p>
          <a:p>
            <a:pPr indent="-420687" lvl="0" marL="547687" marR="0" rtl="0" algn="ctr">
              <a:lnSpc>
                <a:spcPct val="80000"/>
              </a:lnSpc>
              <a:spcBef>
                <a:spcPts val="660"/>
              </a:spcBef>
              <a:spcAft>
                <a:spcPts val="0"/>
              </a:spcAft>
              <a:buClr>
                <a:srgbClr val="F9F9F9"/>
              </a:buClr>
              <a:buFont typeface="Noto Sans Symbols"/>
              <a:buNone/>
            </a:pPr>
            <a:r>
              <a:rPr b="0" i="0" lang="fr-FR" sz="3300" u="none" cap="none" strike="noStrike">
                <a:solidFill>
                  <a:schemeClr val="lt1"/>
                </a:solidFill>
                <a:latin typeface="Quattrocento"/>
                <a:ea typeface="Quattrocento"/>
                <a:cs typeface="Quattrocento"/>
                <a:sym typeface="Quattrocento"/>
              </a:rPr>
              <a:t>Spécifique</a:t>
            </a:r>
            <a:endParaRPr/>
          </a:p>
          <a:p>
            <a:pPr indent="-420687" lvl="0" marL="547687" marR="0" rtl="0" algn="ctr">
              <a:lnSpc>
                <a:spcPct val="80000"/>
              </a:lnSpc>
              <a:spcBef>
                <a:spcPts val="660"/>
              </a:spcBef>
              <a:spcAft>
                <a:spcPts val="0"/>
              </a:spcAft>
              <a:buClr>
                <a:srgbClr val="F9F9F9"/>
              </a:buClr>
              <a:buFont typeface="Noto Sans Symbols"/>
              <a:buNone/>
            </a:pPr>
            <a:r>
              <a:rPr b="0" i="0" lang="fr-FR" sz="3300" u="none" cap="none" strike="noStrike">
                <a:solidFill>
                  <a:schemeClr val="lt1"/>
                </a:solidFill>
                <a:latin typeface="Quattrocento"/>
                <a:ea typeface="Quattrocento"/>
                <a:cs typeface="Quattrocento"/>
                <a:sym typeface="Quattrocento"/>
              </a:rPr>
              <a:t>Mesurable</a:t>
            </a:r>
            <a:endParaRPr/>
          </a:p>
          <a:p>
            <a:pPr indent="-420687" lvl="0" marL="547687" marR="0" rtl="0" algn="ctr">
              <a:lnSpc>
                <a:spcPct val="80000"/>
              </a:lnSpc>
              <a:spcBef>
                <a:spcPts val="660"/>
              </a:spcBef>
              <a:spcAft>
                <a:spcPts val="0"/>
              </a:spcAft>
              <a:buClr>
                <a:srgbClr val="F9F9F9"/>
              </a:buClr>
              <a:buFont typeface="Noto Sans Symbols"/>
              <a:buNone/>
            </a:pPr>
            <a:r>
              <a:rPr b="0" i="0" lang="fr-FR" sz="3300" u="none" cap="none" strike="noStrike">
                <a:solidFill>
                  <a:schemeClr val="lt1"/>
                </a:solidFill>
                <a:latin typeface="Quattrocento"/>
                <a:ea typeface="Quattrocento"/>
                <a:cs typeface="Quattrocento"/>
                <a:sym typeface="Quattrocento"/>
              </a:rPr>
              <a:t>Acceptable</a:t>
            </a:r>
            <a:endParaRPr/>
          </a:p>
          <a:p>
            <a:pPr indent="-420687" lvl="0" marL="547687" marR="0" rtl="0" algn="ctr">
              <a:lnSpc>
                <a:spcPct val="80000"/>
              </a:lnSpc>
              <a:spcBef>
                <a:spcPts val="660"/>
              </a:spcBef>
              <a:spcAft>
                <a:spcPts val="0"/>
              </a:spcAft>
              <a:buClr>
                <a:srgbClr val="F9F9F9"/>
              </a:buClr>
              <a:buFont typeface="Noto Sans Symbols"/>
              <a:buNone/>
            </a:pPr>
            <a:r>
              <a:rPr b="0" i="0" lang="fr-FR" sz="3300" u="none" cap="none" strike="noStrike">
                <a:solidFill>
                  <a:schemeClr val="lt1"/>
                </a:solidFill>
                <a:latin typeface="Quattrocento"/>
                <a:ea typeface="Quattrocento"/>
                <a:cs typeface="Quattrocento"/>
                <a:sym typeface="Quattrocento"/>
              </a:rPr>
              <a:t>Réaliste</a:t>
            </a:r>
            <a:endParaRPr/>
          </a:p>
          <a:p>
            <a:pPr indent="-420687" lvl="0" marL="547687" marR="0" rtl="0" algn="ctr">
              <a:lnSpc>
                <a:spcPct val="80000"/>
              </a:lnSpc>
              <a:spcBef>
                <a:spcPts val="660"/>
              </a:spcBef>
              <a:spcAft>
                <a:spcPts val="0"/>
              </a:spcAft>
              <a:buClr>
                <a:srgbClr val="F9F9F9"/>
              </a:buClr>
              <a:buFont typeface="Noto Sans Symbols"/>
              <a:buNone/>
            </a:pPr>
            <a:r>
              <a:rPr b="0" i="0" lang="fr-FR" sz="3300" u="none" cap="none" strike="noStrike">
                <a:solidFill>
                  <a:schemeClr val="lt1"/>
                </a:solidFill>
                <a:latin typeface="Quattrocento"/>
                <a:ea typeface="Quattrocento"/>
                <a:cs typeface="Quattrocento"/>
                <a:sym typeface="Quattrocento"/>
              </a:rPr>
              <a:t>Temporellement défini</a:t>
            </a:r>
            <a:endParaRPr/>
          </a:p>
          <a:p>
            <a:pPr indent="-420687" lvl="0" marL="547687" marR="0" rtl="0" algn="ctr">
              <a:lnSpc>
                <a:spcPct val="80000"/>
              </a:lnSpc>
              <a:spcBef>
                <a:spcPts val="660"/>
              </a:spcBef>
              <a:spcAft>
                <a:spcPts val="0"/>
              </a:spcAft>
              <a:buClr>
                <a:srgbClr val="F9F9F9"/>
              </a:buClr>
              <a:buFont typeface="Noto Sans Symbols"/>
              <a:buNone/>
            </a:pPr>
            <a:r>
              <a:rPr b="0" i="0" lang="fr-FR" sz="3300" u="none" cap="none" strike="noStrike">
                <a:solidFill>
                  <a:schemeClr val="lt1"/>
                </a:solidFill>
                <a:latin typeface="Quattrocento"/>
                <a:ea typeface="Quattrocento"/>
                <a:cs typeface="Quattrocento"/>
                <a:sym typeface="Quattrocento"/>
              </a:rPr>
              <a:t>Evaluable</a:t>
            </a:r>
            <a:endParaRPr/>
          </a:p>
          <a:p>
            <a:pPr indent="-420687" lvl="0" marL="547687" marR="0" rtl="0" algn="ctr">
              <a:lnSpc>
                <a:spcPct val="80000"/>
              </a:lnSpc>
              <a:spcBef>
                <a:spcPts val="660"/>
              </a:spcBef>
              <a:spcAft>
                <a:spcPts val="0"/>
              </a:spcAft>
              <a:buClr>
                <a:srgbClr val="F9F9F9"/>
              </a:buClr>
              <a:buFont typeface="Noto Sans Symbols"/>
              <a:buNone/>
            </a:pPr>
            <a:r>
              <a:rPr b="0" i="0" lang="fr-FR" sz="3300" u="none" cap="none" strike="noStrike">
                <a:solidFill>
                  <a:schemeClr val="lt1"/>
                </a:solidFill>
                <a:latin typeface="Quattrocento"/>
                <a:ea typeface="Quattrocento"/>
                <a:cs typeface="Quattrocento"/>
                <a:sym typeface="Quattrocento"/>
              </a:rPr>
              <a:t>Réévaluable</a:t>
            </a:r>
            <a:endParaRPr/>
          </a:p>
        </p:txBody>
      </p:sp>
    </p:spTree>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671512" y="301625"/>
            <a:ext cx="7808912" cy="10541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4100" u="none" cap="none" strike="noStrike">
              <a:solidFill>
                <a:srgbClr val="EAD594"/>
              </a:solidFill>
              <a:latin typeface="Allerta"/>
              <a:ea typeface="Allerta"/>
              <a:cs typeface="Allerta"/>
              <a:sym typeface="Allerta"/>
            </a:endParaRPr>
          </a:p>
        </p:txBody>
      </p:sp>
      <p:sp>
        <p:nvSpPr>
          <p:cNvPr id="191" name="Shape 191"/>
          <p:cNvSpPr txBox="1"/>
          <p:nvPr>
            <p:ph idx="1" type="body"/>
          </p:nvPr>
        </p:nvSpPr>
        <p:spPr>
          <a:xfrm>
            <a:off x="671512" y="1781175"/>
            <a:ext cx="7958137" cy="4389437"/>
          </a:xfrm>
          <a:prstGeom prst="rect">
            <a:avLst/>
          </a:prstGeom>
          <a:noFill/>
          <a:ln>
            <a:noFill/>
          </a:ln>
        </p:spPr>
        <p:txBody>
          <a:bodyPr anchorCtr="0" anchor="t" bIns="45700" lIns="91425" spcFirstLastPara="1" rIns="91425" wrap="square" tIns="45700">
            <a:noAutofit/>
          </a:bodyPr>
          <a:lstStyle/>
          <a:p>
            <a:pPr indent="-420687" lvl="0" marL="547687" marR="0" rtl="0" algn="ctr">
              <a:lnSpc>
                <a:spcPct val="90000"/>
              </a:lnSpc>
              <a:spcBef>
                <a:spcPts val="0"/>
              </a:spcBef>
              <a:spcAft>
                <a:spcPts val="0"/>
              </a:spcAft>
              <a:buClr>
                <a:srgbClr val="F9F9F9"/>
              </a:buClr>
              <a:buFont typeface="Noto Sans Symbols"/>
              <a:buNone/>
            </a:pPr>
            <a:r>
              <a:rPr b="0" i="0" lang="fr-FR" sz="6000" u="none" cap="none" strike="noStrike">
                <a:solidFill>
                  <a:schemeClr val="lt1"/>
                </a:solidFill>
                <a:latin typeface="Quattrocento"/>
                <a:ea typeface="Quattrocento"/>
                <a:cs typeface="Quattrocento"/>
                <a:sym typeface="Quattrocento"/>
              </a:rPr>
              <a:t>Selon vous, quelles actions doivent être menées pendant la phase de développement?</a:t>
            </a:r>
            <a:endParaRPr/>
          </a:p>
        </p:txBody>
      </p:sp>
    </p:spTree>
  </p:cSld>
  <p:clrMapOvr>
    <a:masterClrMapping/>
  </p:clrMapOvr>
  <p:transition spd="med">
    <p:fade thruBlk="1"/>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rotWithShape="1">
          <a:blip r:embed="rId3">
            <a:alphaModFix/>
          </a:blip>
          <a:stretch>
            <a:fillRect b="0" l="0" r="0" t="0"/>
          </a:stretch>
        </a:blipFill>
      </p:bgPr>
    </p:bg>
    <p:spTree>
      <p:nvGrpSpPr>
        <p:cNvPr id="195" name="Shape 195"/>
        <p:cNvGrpSpPr/>
        <p:nvPr/>
      </p:nvGrpSpPr>
      <p:grpSpPr>
        <a:xfrm>
          <a:off x="0" y="0"/>
          <a:ext cx="0" cy="0"/>
          <a:chOff x="0" y="0"/>
          <a:chExt cx="0" cy="0"/>
        </a:xfrm>
      </p:grpSpPr>
      <p:sp>
        <p:nvSpPr>
          <p:cNvPr id="196" name="Shape 196"/>
          <p:cNvSpPr txBox="1"/>
          <p:nvPr>
            <p:ph type="title"/>
          </p:nvPr>
        </p:nvSpPr>
        <p:spPr>
          <a:xfrm>
            <a:off x="1066800" y="-109537"/>
            <a:ext cx="7010400" cy="1328737"/>
          </a:xfrm>
          <a:prstGeom prst="rect">
            <a:avLst/>
          </a:prstGeom>
          <a:no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EAD594"/>
              </a:buClr>
              <a:buFont typeface="Allerta"/>
              <a:buNone/>
            </a:pPr>
            <a:r>
              <a:rPr b="1" i="0" lang="fr-FR" sz="4100" u="none" cap="none" strike="noStrike">
                <a:solidFill>
                  <a:srgbClr val="EAD594"/>
                </a:solidFill>
                <a:latin typeface="Allerta"/>
                <a:ea typeface="Allerta"/>
                <a:cs typeface="Allerta"/>
                <a:sym typeface="Allerta"/>
              </a:rPr>
              <a:t>Développer</a:t>
            </a:r>
            <a:endParaRPr/>
          </a:p>
        </p:txBody>
      </p:sp>
      <p:sp>
        <p:nvSpPr>
          <p:cNvPr id="197" name="Shape 197"/>
          <p:cNvSpPr txBox="1"/>
          <p:nvPr>
            <p:ph idx="1" type="body"/>
          </p:nvPr>
        </p:nvSpPr>
        <p:spPr>
          <a:xfrm>
            <a:off x="719137" y="974725"/>
            <a:ext cx="7974012" cy="5554662"/>
          </a:xfrm>
          <a:prstGeom prst="rect">
            <a:avLst/>
          </a:prstGeom>
          <a:noFill/>
          <a:ln>
            <a:noFill/>
          </a:ln>
        </p:spPr>
        <p:txBody>
          <a:bodyPr anchorCtr="0" anchor="ctr" bIns="46800" lIns="90000" spcFirstLastPara="1" rIns="90000" wrap="square" tIns="46800">
            <a:noAutofit/>
          </a:bodyPr>
          <a:lstStyle/>
          <a:p>
            <a:pPr indent="-421640" lvl="0" marL="548640" marR="0" rtl="0" algn="ctr">
              <a:lnSpc>
                <a:spcPct val="8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Identifier et développer les activités de cours qui aideront les participants à apprendre en fonction des modalités retenues (forum, vidéo conférence, ateliers, activités participatives....)‏</a:t>
            </a:r>
            <a:endParaRPr b="0" i="0" sz="2880" u="none" cap="none" strike="noStrike">
              <a:solidFill>
                <a:srgbClr val="FFFFFF"/>
              </a:solidFill>
              <a:latin typeface="Times New Roman"/>
              <a:ea typeface="Times New Roman"/>
              <a:cs typeface="Times New Roman"/>
              <a:sym typeface="Times New Roman"/>
            </a:endParaRPr>
          </a:p>
          <a:p>
            <a:pPr indent="-421640" lvl="0" marL="548640" marR="0" rtl="0" algn="ctr">
              <a:lnSpc>
                <a:spcPct val="8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Sélectionner et/ou développer le matériel de formation</a:t>
            </a:r>
            <a:endParaRPr/>
          </a:p>
          <a:p>
            <a:pPr indent="-421640" lvl="0" marL="548640" marR="0" rtl="0" algn="ctr">
              <a:lnSpc>
                <a:spcPct val="8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Sélectionner et/ ou développer les outils de formation (telle que la plateforme de cours) </a:t>
            </a:r>
            <a:endParaRPr/>
          </a:p>
          <a:p>
            <a:pPr indent="-421640" lvl="0" marL="548640" marR="0" rtl="0" algn="ctr">
              <a:lnSpc>
                <a:spcPct val="8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Revoir le cursus de formation afin de s'assurer qu'il est conforme avec les objectifs de formation</a:t>
            </a:r>
            <a:endParaRPr/>
          </a:p>
          <a:p>
            <a:pPr indent="-421640" lvl="0" marL="548640" marR="0" rtl="0" algn="ctr">
              <a:lnSpc>
                <a:spcPct val="8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Développer la stratégie et les outils nécessaires à l'évaluation de l'apprentissage des participants</a:t>
            </a:r>
            <a:endParaRPr/>
          </a:p>
          <a:p>
            <a:pPr indent="-421640" lvl="0" marL="548640" marR="0" rtl="0" algn="ctr">
              <a:lnSpc>
                <a:spcPct val="8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Si possible, conduire une session pilote du projet</a:t>
            </a:r>
            <a:endParaRPr/>
          </a:p>
        </p:txBody>
      </p:sp>
    </p:spTree>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671512" y="301625"/>
            <a:ext cx="7808912" cy="10541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4100" u="none" cap="none" strike="noStrike">
              <a:solidFill>
                <a:srgbClr val="EAD594"/>
              </a:solidFill>
              <a:latin typeface="Allerta"/>
              <a:ea typeface="Allerta"/>
              <a:cs typeface="Allerta"/>
              <a:sym typeface="Allerta"/>
            </a:endParaRPr>
          </a:p>
        </p:txBody>
      </p:sp>
      <p:sp>
        <p:nvSpPr>
          <p:cNvPr id="203" name="Shape 203"/>
          <p:cNvSpPr txBox="1"/>
          <p:nvPr>
            <p:ph idx="1" type="body"/>
          </p:nvPr>
        </p:nvSpPr>
        <p:spPr>
          <a:xfrm>
            <a:off x="671512" y="1781175"/>
            <a:ext cx="7958137" cy="4640262"/>
          </a:xfrm>
          <a:prstGeom prst="rect">
            <a:avLst/>
          </a:prstGeom>
          <a:noFill/>
          <a:ln>
            <a:noFill/>
          </a:ln>
        </p:spPr>
        <p:txBody>
          <a:bodyPr anchorCtr="0" anchor="t" bIns="45700" lIns="91425" spcFirstLastPara="1" rIns="91425" wrap="square" tIns="45700">
            <a:noAutofit/>
          </a:bodyPr>
          <a:lstStyle/>
          <a:p>
            <a:pPr indent="-420687" lvl="0" marL="547687" marR="0" rtl="0" algn="ctr">
              <a:lnSpc>
                <a:spcPct val="90000"/>
              </a:lnSpc>
              <a:spcBef>
                <a:spcPts val="0"/>
              </a:spcBef>
              <a:spcAft>
                <a:spcPts val="0"/>
              </a:spcAft>
              <a:buClr>
                <a:srgbClr val="F9F9F9"/>
              </a:buClr>
              <a:buFont typeface="Noto Sans Symbols"/>
              <a:buNone/>
            </a:pPr>
            <a:r>
              <a:rPr b="0" i="0" lang="fr-FR" sz="6600" u="none" cap="none" strike="noStrike">
                <a:solidFill>
                  <a:schemeClr val="lt1"/>
                </a:solidFill>
                <a:latin typeface="Quattrocento"/>
                <a:ea typeface="Quattrocento"/>
                <a:cs typeface="Quattrocento"/>
                <a:sym typeface="Quattrocento"/>
              </a:rPr>
              <a:t>Selon vous, quelles actions doivent être menées </a:t>
            </a:r>
            <a:br>
              <a:rPr b="0" i="0" lang="fr-FR" sz="6600" u="none" cap="none" strike="noStrike">
                <a:solidFill>
                  <a:schemeClr val="lt1"/>
                </a:solidFill>
                <a:latin typeface="Quattrocento"/>
                <a:ea typeface="Quattrocento"/>
                <a:cs typeface="Quattrocento"/>
                <a:sym typeface="Quattrocento"/>
              </a:rPr>
            </a:br>
            <a:r>
              <a:rPr b="0" i="0" lang="fr-FR" sz="6600" u="none" cap="none" strike="noStrike">
                <a:solidFill>
                  <a:schemeClr val="lt1"/>
                </a:solidFill>
                <a:latin typeface="Quattrocento"/>
                <a:ea typeface="Quattrocento"/>
                <a:cs typeface="Quattrocento"/>
                <a:sym typeface="Quattrocento"/>
              </a:rPr>
              <a:t>pendant la phase d'implémentation?</a:t>
            </a:r>
            <a:endParaRPr/>
          </a:p>
        </p:txBody>
      </p:sp>
    </p:spTree>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Shape 208"/>
          <p:cNvSpPr txBox="1"/>
          <p:nvPr>
            <p:ph type="title"/>
          </p:nvPr>
        </p:nvSpPr>
        <p:spPr>
          <a:xfrm>
            <a:off x="1079500" y="115887"/>
            <a:ext cx="7010400" cy="1335087"/>
          </a:xfrm>
          <a:prstGeom prst="rect">
            <a:avLst/>
          </a:prstGeom>
          <a:no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EAD594"/>
              </a:buClr>
              <a:buFont typeface="Allerta"/>
              <a:buNone/>
            </a:pPr>
            <a:r>
              <a:rPr b="1" i="0" lang="fr-FR" sz="4100" u="none" cap="none" strike="noStrike">
                <a:solidFill>
                  <a:srgbClr val="EAD594"/>
                </a:solidFill>
                <a:latin typeface="Allerta"/>
                <a:ea typeface="Allerta"/>
                <a:cs typeface="Allerta"/>
                <a:sym typeface="Allerta"/>
              </a:rPr>
              <a:t>Implémenter</a:t>
            </a:r>
            <a:endParaRPr/>
          </a:p>
        </p:txBody>
      </p:sp>
      <p:sp>
        <p:nvSpPr>
          <p:cNvPr id="209" name="Shape 209"/>
          <p:cNvSpPr txBox="1"/>
          <p:nvPr>
            <p:ph idx="1" type="body"/>
          </p:nvPr>
        </p:nvSpPr>
        <p:spPr>
          <a:xfrm>
            <a:off x="688975" y="1182687"/>
            <a:ext cx="7985125" cy="4900612"/>
          </a:xfrm>
          <a:prstGeom prst="rect">
            <a:avLst/>
          </a:prstGeom>
          <a:noFill/>
          <a:ln>
            <a:noFill/>
          </a:ln>
        </p:spPr>
        <p:txBody>
          <a:bodyPr anchorCtr="0" anchor="ctr" bIns="46800" lIns="90000" spcFirstLastPara="1" rIns="90000" wrap="square" tIns="46800">
            <a:noAutofit/>
          </a:bodyPr>
          <a:lstStyle/>
          <a:p>
            <a:pPr indent="-421640" lvl="0" marL="548640" marR="0" rtl="0" algn="ctr">
              <a:lnSpc>
                <a:spcPct val="10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Si nécessaire, former les participants aux outils qui seront utilisés pendant le cours</a:t>
            </a:r>
            <a:endParaRPr b="0" i="0" sz="2880" u="none" cap="none" strike="noStrike">
              <a:solidFill>
                <a:srgbClr val="FFFFFF"/>
              </a:solidFill>
              <a:latin typeface="Times New Roman"/>
              <a:ea typeface="Times New Roman"/>
              <a:cs typeface="Times New Roman"/>
              <a:sym typeface="Times New Roman"/>
            </a:endParaRPr>
          </a:p>
          <a:p>
            <a:pPr indent="-421640" lvl="0" marL="548640" marR="0" rtl="0" algn="ctr">
              <a:lnSpc>
                <a:spcPct val="10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Vérifier que les supports et outils de cours (équipements, plateforme de cours, livres, etc) fontionnent de façon adéquate</a:t>
            </a:r>
            <a:endParaRPr b="0" i="0" sz="2880" u="none" cap="none" strike="noStrike">
              <a:solidFill>
                <a:srgbClr val="FFFFFF"/>
              </a:solidFill>
              <a:latin typeface="Times New Roman"/>
              <a:ea typeface="Times New Roman"/>
              <a:cs typeface="Times New Roman"/>
              <a:sym typeface="Times New Roman"/>
            </a:endParaRPr>
          </a:p>
          <a:p>
            <a:pPr indent="-421640" lvl="0" marL="548640" marR="0" rtl="0" algn="ctr">
              <a:lnSpc>
                <a:spcPct val="10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Délivrer le cours aux participants</a:t>
            </a:r>
            <a:endParaRPr/>
          </a:p>
          <a:p>
            <a:pPr indent="-421640" lvl="0" marL="548640" marR="0" rtl="0" algn="ctr">
              <a:lnSpc>
                <a:spcPct val="10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Tout au long du cours, évaluer son déroulement ainsi que l'apprentissage et la satisfaction perçue des participants afin de pouvoir effectuer les changements nécessaires </a:t>
            </a:r>
            <a:endParaRPr/>
          </a:p>
        </p:txBody>
      </p:sp>
    </p:spTree>
  </p:cSld>
  <p:clrMapOvr>
    <a:masterClrMapping/>
  </p:clrMapOvr>
  <p:transition spd="med">
    <p:fade thruBlk="1"/>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Shape 214"/>
          <p:cNvSpPr txBox="1"/>
          <p:nvPr>
            <p:ph type="title"/>
          </p:nvPr>
        </p:nvSpPr>
        <p:spPr>
          <a:xfrm>
            <a:off x="671512" y="301625"/>
            <a:ext cx="7808912" cy="10541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4100" u="none" cap="none" strike="noStrike">
              <a:solidFill>
                <a:srgbClr val="EAD594"/>
              </a:solidFill>
              <a:latin typeface="Allerta"/>
              <a:ea typeface="Allerta"/>
              <a:cs typeface="Allerta"/>
              <a:sym typeface="Allerta"/>
            </a:endParaRPr>
          </a:p>
        </p:txBody>
      </p:sp>
      <p:sp>
        <p:nvSpPr>
          <p:cNvPr id="215" name="Shape 215"/>
          <p:cNvSpPr txBox="1"/>
          <p:nvPr>
            <p:ph idx="1" type="body"/>
          </p:nvPr>
        </p:nvSpPr>
        <p:spPr>
          <a:xfrm>
            <a:off x="671512" y="1781175"/>
            <a:ext cx="7958137" cy="4640262"/>
          </a:xfrm>
          <a:prstGeom prst="rect">
            <a:avLst/>
          </a:prstGeom>
          <a:noFill/>
          <a:ln>
            <a:noFill/>
          </a:ln>
        </p:spPr>
        <p:txBody>
          <a:bodyPr anchorCtr="0" anchor="t" bIns="45700" lIns="91425" spcFirstLastPara="1" rIns="91425" wrap="square" tIns="45700">
            <a:noAutofit/>
          </a:bodyPr>
          <a:lstStyle/>
          <a:p>
            <a:pPr indent="-420687" lvl="0" marL="547687" marR="0" rtl="0" algn="ctr">
              <a:lnSpc>
                <a:spcPct val="90000"/>
              </a:lnSpc>
              <a:spcBef>
                <a:spcPts val="0"/>
              </a:spcBef>
              <a:spcAft>
                <a:spcPts val="0"/>
              </a:spcAft>
              <a:buClr>
                <a:srgbClr val="F9F9F9"/>
              </a:buClr>
              <a:buFont typeface="Noto Sans Symbols"/>
              <a:buNone/>
            </a:pPr>
            <a:r>
              <a:rPr b="0" i="0" lang="fr-FR" sz="6100" u="none" cap="none" strike="noStrike">
                <a:solidFill>
                  <a:schemeClr val="lt1"/>
                </a:solidFill>
                <a:latin typeface="Quattrocento"/>
                <a:ea typeface="Quattrocento"/>
                <a:cs typeface="Quattrocento"/>
                <a:sym typeface="Quattrocento"/>
              </a:rPr>
              <a:t>Selon vous, que se passe t'il pendant la phase d'évaluation et </a:t>
            </a:r>
            <a:r>
              <a:rPr b="1" i="0" lang="fr-FR" sz="6100" u="none" cap="none" strike="noStrike">
                <a:solidFill>
                  <a:schemeClr val="lt1"/>
                </a:solidFill>
                <a:latin typeface="Quattrocento"/>
                <a:ea typeface="Quattrocento"/>
                <a:cs typeface="Quattrocento"/>
                <a:sym typeface="Quattrocento"/>
              </a:rPr>
              <a:t>quand</a:t>
            </a:r>
            <a:r>
              <a:rPr b="0" i="0" lang="fr-FR" sz="6100" u="none" cap="none" strike="noStrike">
                <a:solidFill>
                  <a:schemeClr val="lt1"/>
                </a:solidFill>
                <a:latin typeface="Quattrocento"/>
                <a:ea typeface="Quattrocento"/>
                <a:cs typeface="Quattrocento"/>
                <a:sym typeface="Quattrocento"/>
              </a:rPr>
              <a:t> doit </a:t>
            </a:r>
            <a:br>
              <a:rPr b="0" i="0" lang="fr-FR" sz="6100" u="none" cap="none" strike="noStrike">
                <a:solidFill>
                  <a:schemeClr val="lt1"/>
                </a:solidFill>
                <a:latin typeface="Quattrocento"/>
                <a:ea typeface="Quattrocento"/>
                <a:cs typeface="Quattrocento"/>
                <a:sym typeface="Quattrocento"/>
              </a:rPr>
            </a:br>
            <a:r>
              <a:rPr b="0" i="0" lang="fr-FR" sz="6100" u="none" cap="none" strike="noStrike">
                <a:solidFill>
                  <a:schemeClr val="lt1"/>
                </a:solidFill>
                <a:latin typeface="Quattrocento"/>
                <a:ea typeface="Quattrocento"/>
                <a:cs typeface="Quattrocento"/>
                <a:sym typeface="Quattrocento"/>
              </a:rPr>
              <a:t>elle avoir lieu?</a:t>
            </a:r>
            <a:endParaRPr/>
          </a:p>
        </p:txBody>
      </p:sp>
    </p:spTree>
  </p:cSld>
  <p:clrMapOvr>
    <a:masterClrMapping/>
  </p:clrMapOvr>
  <p:transition spd="med">
    <p:fade thruBlk="1"/>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Shape 220"/>
          <p:cNvSpPr txBox="1"/>
          <p:nvPr>
            <p:ph type="title"/>
          </p:nvPr>
        </p:nvSpPr>
        <p:spPr>
          <a:xfrm>
            <a:off x="1066800" y="-6350"/>
            <a:ext cx="7010400" cy="1335087"/>
          </a:xfrm>
          <a:prstGeom prst="rect">
            <a:avLst/>
          </a:prstGeom>
          <a:no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EAD594"/>
              </a:buClr>
              <a:buFont typeface="Allerta"/>
              <a:buNone/>
            </a:pPr>
            <a:r>
              <a:rPr b="1" i="0" lang="fr-FR" sz="4100" u="none" cap="none" strike="noStrike">
                <a:solidFill>
                  <a:srgbClr val="EAD594"/>
                </a:solidFill>
                <a:latin typeface="Allerta"/>
                <a:ea typeface="Allerta"/>
                <a:cs typeface="Allerta"/>
                <a:sym typeface="Allerta"/>
              </a:rPr>
              <a:t>Evaluer</a:t>
            </a:r>
            <a:endParaRPr/>
          </a:p>
        </p:txBody>
      </p:sp>
      <p:sp>
        <p:nvSpPr>
          <p:cNvPr id="221" name="Shape 221"/>
          <p:cNvSpPr txBox="1"/>
          <p:nvPr>
            <p:ph idx="1" type="body"/>
          </p:nvPr>
        </p:nvSpPr>
        <p:spPr>
          <a:xfrm>
            <a:off x="688975" y="738187"/>
            <a:ext cx="8040687" cy="5297487"/>
          </a:xfrm>
          <a:prstGeom prst="rect">
            <a:avLst/>
          </a:prstGeom>
          <a:noFill/>
          <a:ln>
            <a:noFill/>
          </a:ln>
        </p:spPr>
        <p:txBody>
          <a:bodyPr anchorCtr="0" anchor="ctr" bIns="46800" lIns="90000" spcFirstLastPara="1" rIns="90000" wrap="square" tIns="46800">
            <a:noAutofit/>
          </a:bodyPr>
          <a:lstStyle/>
          <a:p>
            <a:pPr indent="-421640" lvl="0" marL="548640" marR="0" rtl="0" algn="ctr">
              <a:lnSpc>
                <a:spcPct val="9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Revoir et évaluer chacune des phases (analyse, design, développement, implémentation) afin de vérifier que chacune atteint son objectif </a:t>
            </a:r>
            <a:endParaRPr/>
          </a:p>
          <a:p>
            <a:pPr indent="-421640" lvl="0" marL="548640" marR="0" rtl="0" algn="ctr">
              <a:lnSpc>
                <a:spcPct val="9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Mettre en place le processus d'évaluation de la formation (le degré de satisfaction des participants, qu'ont ils  appris pendant le cours, quelles sont les conséquences la formation sur leur travails, leurs organisations, voir sur la société).</a:t>
            </a:r>
            <a:endParaRPr b="0" i="0" sz="2880" u="none" cap="none" strike="noStrike">
              <a:solidFill>
                <a:srgbClr val="FFFFFF"/>
              </a:solidFill>
              <a:latin typeface="Times New Roman"/>
              <a:ea typeface="Times New Roman"/>
              <a:cs typeface="Times New Roman"/>
              <a:sym typeface="Times New Roman"/>
            </a:endParaRPr>
          </a:p>
          <a:p>
            <a:pPr indent="-421640" lvl="0" marL="548640" marR="0" rtl="0" algn="ctr">
              <a:lnSpc>
                <a:spcPct val="9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Revoir et améliorer la formation en fonction des leçons apprises grace à l'évaluation.</a:t>
            </a:r>
            <a:endParaRPr/>
          </a:p>
          <a:p>
            <a:pPr indent="-421640" lvl="0" marL="548640" marR="0" rtl="0" algn="ctr">
              <a:lnSpc>
                <a:spcPct val="9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Ne pas hésiter à réévaluer à froid.</a:t>
            </a:r>
            <a:endParaRPr b="0" i="0" sz="2880" u="none" cap="none" strike="noStrike">
              <a:solidFill>
                <a:srgbClr val="FFFFFF"/>
              </a:solidFill>
              <a:latin typeface="Times New Roman"/>
              <a:ea typeface="Times New Roman"/>
              <a:cs typeface="Times New Roman"/>
              <a:sym typeface="Times New Roman"/>
            </a:endParaRPr>
          </a:p>
          <a:p>
            <a:pPr indent="-421640" lvl="0" marL="548640" marR="0" rtl="0" algn="ctr">
              <a:lnSpc>
                <a:spcPct val="90000"/>
              </a:lnSpc>
              <a:spcBef>
                <a:spcPts val="0"/>
              </a:spcBef>
              <a:spcAft>
                <a:spcPts val="0"/>
              </a:spcAft>
              <a:buClr>
                <a:srgbClr val="2C1102"/>
              </a:buClr>
              <a:buFont typeface="Times New Roman"/>
              <a:buNone/>
            </a:pPr>
            <a:r>
              <a:t/>
            </a:r>
            <a:endParaRPr b="0" i="0" sz="2880" u="none" cap="none" strike="noStrike">
              <a:solidFill>
                <a:srgbClr val="FFFFFF"/>
              </a:solidFill>
              <a:latin typeface="Times New Roman"/>
              <a:ea typeface="Times New Roman"/>
              <a:cs typeface="Times New Roman"/>
              <a:sym typeface="Times New Roman"/>
            </a:endParaRPr>
          </a:p>
        </p:txBody>
      </p:sp>
    </p:spTree>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671512" y="301625"/>
            <a:ext cx="7808912" cy="10541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4100" u="none" cap="none" strike="noStrike">
              <a:solidFill>
                <a:srgbClr val="EAD594"/>
              </a:solidFill>
              <a:latin typeface="Allerta"/>
              <a:ea typeface="Allerta"/>
              <a:cs typeface="Allerta"/>
              <a:sym typeface="Allerta"/>
            </a:endParaRPr>
          </a:p>
        </p:txBody>
      </p:sp>
      <p:sp>
        <p:nvSpPr>
          <p:cNvPr id="114" name="Shape 114"/>
          <p:cNvSpPr txBox="1"/>
          <p:nvPr>
            <p:ph idx="1" type="body"/>
          </p:nvPr>
        </p:nvSpPr>
        <p:spPr>
          <a:xfrm>
            <a:off x="671512" y="1781175"/>
            <a:ext cx="7958137" cy="4389437"/>
          </a:xfrm>
          <a:prstGeom prst="rect">
            <a:avLst/>
          </a:prstGeom>
          <a:noFill/>
          <a:ln>
            <a:noFill/>
          </a:ln>
        </p:spPr>
        <p:txBody>
          <a:bodyPr anchorCtr="0" anchor="t" bIns="45700" lIns="91425" spcFirstLastPara="1" rIns="91425" wrap="square" tIns="45700">
            <a:noAutofit/>
          </a:bodyPr>
          <a:lstStyle/>
          <a:p>
            <a:pPr indent="-420687" lvl="0" marL="547687" marR="0" rtl="0" algn="ctr">
              <a:lnSpc>
                <a:spcPct val="90000"/>
              </a:lnSpc>
              <a:spcBef>
                <a:spcPts val="0"/>
              </a:spcBef>
              <a:spcAft>
                <a:spcPts val="0"/>
              </a:spcAft>
              <a:buClr>
                <a:srgbClr val="F9F9F9"/>
              </a:buClr>
              <a:buFont typeface="Noto Sans Symbols"/>
              <a:buNone/>
            </a:pPr>
            <a:r>
              <a:rPr b="1" i="0" lang="fr-FR" sz="7400" u="none" cap="none" strike="noStrike">
                <a:solidFill>
                  <a:schemeClr val="lt1"/>
                </a:solidFill>
                <a:latin typeface="Quattrocento"/>
                <a:ea typeface="Quattrocento"/>
                <a:cs typeface="Quattrocento"/>
                <a:sym typeface="Quattrocento"/>
              </a:rPr>
              <a:t>Selon vous, qu'est ce que l'ingénierie pédagogique?</a:t>
            </a:r>
            <a:endParaRPr/>
          </a:p>
        </p:txBody>
      </p:sp>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469900" y="-60325"/>
            <a:ext cx="8051800" cy="2249487"/>
          </a:xfrm>
          <a:prstGeom prst="rect">
            <a:avLst/>
          </a:prstGeom>
          <a:no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2C1102"/>
              </a:buClr>
              <a:buFont typeface="Times New Roman"/>
              <a:buNone/>
            </a:pPr>
            <a:r>
              <a:rPr b="0" i="0" lang="fr-FR" sz="2880" u="none" cap="none" strike="noStrike">
                <a:solidFill>
                  <a:srgbClr val="FFFFFF"/>
                </a:solidFill>
                <a:latin typeface="Times New Roman"/>
                <a:ea typeface="Times New Roman"/>
                <a:cs typeface="Times New Roman"/>
                <a:sym typeface="Times New Roman"/>
              </a:rPr>
              <a:t>Le  modèle d'ingénierie pédagogique ADDIE est sans doute le plus utilisé. </a:t>
            </a:r>
            <a:br>
              <a:rPr b="0" i="0" lang="fr-FR" sz="2880" u="none" cap="none" strike="noStrike">
                <a:solidFill>
                  <a:srgbClr val="FFFFFF"/>
                </a:solidFill>
                <a:latin typeface="Times New Roman"/>
                <a:ea typeface="Times New Roman"/>
                <a:cs typeface="Times New Roman"/>
                <a:sym typeface="Times New Roman"/>
              </a:rPr>
            </a:br>
            <a:r>
              <a:rPr b="0" i="0" lang="fr-FR" sz="2880" u="none" cap="none" strike="noStrike">
                <a:solidFill>
                  <a:srgbClr val="FFFFFF"/>
                </a:solidFill>
                <a:latin typeface="Times New Roman"/>
                <a:ea typeface="Times New Roman"/>
                <a:cs typeface="Times New Roman"/>
                <a:sym typeface="Times New Roman"/>
              </a:rPr>
              <a:t>Il aide à établir et structurer un dialogue entre les différents acteurs du projet de formation</a:t>
            </a:r>
            <a:endParaRPr/>
          </a:p>
        </p:txBody>
      </p:sp>
      <p:sp>
        <p:nvSpPr>
          <p:cNvPr id="121" name="Shape 121"/>
          <p:cNvSpPr/>
          <p:nvPr/>
        </p:nvSpPr>
        <p:spPr>
          <a:xfrm>
            <a:off x="1331912" y="3455987"/>
            <a:ext cx="2339975" cy="1260475"/>
          </a:xfrm>
          <a:prstGeom prst="ellipse">
            <a:avLst/>
          </a:prstGeom>
          <a:solidFill>
            <a:srgbClr val="99CCFF"/>
          </a:solidFill>
          <a:ln cap="flat" cmpd="sng" w="9525">
            <a:solidFill>
              <a:srgbClr val="000000"/>
            </a:solidFill>
            <a:prstDash val="solid"/>
            <a:miter lim="8000"/>
            <a:headEnd len="sm" w="sm" type="none"/>
            <a:tailEnd len="sm" w="sm" type="none"/>
          </a:ln>
          <a:effectLst>
            <a:outerShdw blurRad="63500" dir="2700000" dist="152735">
              <a:srgbClr val="808080"/>
            </a:outerShdw>
          </a:effectLst>
        </p:spPr>
        <p:txBody>
          <a:bodyPr anchorCtr="1" anchor="ctr" bIns="45000" lIns="90000" spcFirstLastPara="1" rIns="90000" wrap="square" tIns="45000">
            <a:noAutofit/>
          </a:bodyPr>
          <a:lstStyle/>
          <a:p>
            <a:pPr indent="0" lvl="0" marL="0" marR="0" rtl="0" algn="l">
              <a:lnSpc>
                <a:spcPct val="100000"/>
              </a:lnSpc>
              <a:spcBef>
                <a:spcPts val="0"/>
              </a:spcBef>
              <a:spcAft>
                <a:spcPts val="0"/>
              </a:spcAft>
              <a:buClr>
                <a:srgbClr val="2C1102"/>
              </a:buClr>
              <a:buFont typeface="Arial"/>
              <a:buNone/>
            </a:pPr>
            <a:r>
              <a:rPr b="0" i="0" lang="fr-FR" sz="2400" u="none">
                <a:solidFill>
                  <a:srgbClr val="2C1102"/>
                </a:solidFill>
                <a:latin typeface="Arial"/>
                <a:ea typeface="Arial"/>
                <a:cs typeface="Arial"/>
                <a:sym typeface="Arial"/>
              </a:rPr>
              <a:t>Analyser</a:t>
            </a:r>
            <a:endParaRPr/>
          </a:p>
        </p:txBody>
      </p:sp>
      <p:sp>
        <p:nvSpPr>
          <p:cNvPr id="122" name="Shape 122"/>
          <p:cNvSpPr/>
          <p:nvPr/>
        </p:nvSpPr>
        <p:spPr>
          <a:xfrm>
            <a:off x="5364162" y="3455987"/>
            <a:ext cx="2339975" cy="1260475"/>
          </a:xfrm>
          <a:prstGeom prst="ellipse">
            <a:avLst/>
          </a:prstGeom>
          <a:solidFill>
            <a:srgbClr val="99CCFF"/>
          </a:solidFill>
          <a:ln cap="flat" cmpd="sng" w="9525">
            <a:solidFill>
              <a:srgbClr val="000000"/>
            </a:solidFill>
            <a:prstDash val="solid"/>
            <a:miter lim="8000"/>
            <a:headEnd len="sm" w="sm" type="none"/>
            <a:tailEnd len="sm" w="sm" type="none"/>
          </a:ln>
          <a:effectLst>
            <a:outerShdw blurRad="63500" dir="2700000" dist="152735">
              <a:srgbClr val="808080"/>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23" name="Shape 123"/>
          <p:cNvSpPr/>
          <p:nvPr/>
        </p:nvSpPr>
        <p:spPr>
          <a:xfrm>
            <a:off x="3059112" y="4859337"/>
            <a:ext cx="2700337" cy="1260475"/>
          </a:xfrm>
          <a:prstGeom prst="ellipse">
            <a:avLst/>
          </a:prstGeom>
          <a:solidFill>
            <a:srgbClr val="99CCFF"/>
          </a:solidFill>
          <a:ln cap="flat" cmpd="sng" w="9525">
            <a:solidFill>
              <a:srgbClr val="000000"/>
            </a:solidFill>
            <a:prstDash val="solid"/>
            <a:miter lim="8000"/>
            <a:headEnd len="sm" w="sm" type="none"/>
            <a:tailEnd len="sm" w="sm" type="none"/>
          </a:ln>
          <a:effectLst>
            <a:outerShdw blurRad="63500" dir="2700000" dist="152735">
              <a:srgbClr val="808080"/>
            </a:outerShdw>
          </a:effectLst>
        </p:spPr>
        <p:txBody>
          <a:bodyPr anchorCtr="1" anchor="ctr" bIns="45000" lIns="90000" spcFirstLastPara="1" rIns="90000" wrap="square" tIns="45000">
            <a:noAutofit/>
          </a:bodyPr>
          <a:lstStyle/>
          <a:p>
            <a:pPr indent="0" lvl="0" marL="0" marR="0" rtl="0" algn="l">
              <a:lnSpc>
                <a:spcPct val="100000"/>
              </a:lnSpc>
              <a:spcBef>
                <a:spcPts val="0"/>
              </a:spcBef>
              <a:spcAft>
                <a:spcPts val="0"/>
              </a:spcAft>
              <a:buClr>
                <a:srgbClr val="2C1102"/>
              </a:buClr>
              <a:buFont typeface="Arial"/>
              <a:buNone/>
            </a:pPr>
            <a:r>
              <a:rPr b="0" i="0" lang="fr-FR" sz="2400" u="none">
                <a:solidFill>
                  <a:srgbClr val="2C1102"/>
                </a:solidFill>
                <a:latin typeface="Arial"/>
                <a:ea typeface="Arial"/>
                <a:cs typeface="Arial"/>
                <a:sym typeface="Arial"/>
              </a:rPr>
              <a:t>Implémenter</a:t>
            </a:r>
            <a:endParaRPr/>
          </a:p>
        </p:txBody>
      </p:sp>
      <p:sp>
        <p:nvSpPr>
          <p:cNvPr id="124" name="Shape 124"/>
          <p:cNvSpPr/>
          <p:nvPr/>
        </p:nvSpPr>
        <p:spPr>
          <a:xfrm>
            <a:off x="3240087" y="2160587"/>
            <a:ext cx="2339975" cy="1260475"/>
          </a:xfrm>
          <a:prstGeom prst="ellipse">
            <a:avLst/>
          </a:prstGeom>
          <a:solidFill>
            <a:srgbClr val="99CCFF"/>
          </a:solidFill>
          <a:ln cap="flat" cmpd="sng" w="9525">
            <a:solidFill>
              <a:srgbClr val="000000"/>
            </a:solidFill>
            <a:prstDash val="solid"/>
            <a:miter lim="8000"/>
            <a:headEnd len="sm" w="sm" type="none"/>
            <a:tailEnd len="sm" w="sm" type="none"/>
          </a:ln>
          <a:effectLst>
            <a:outerShdw blurRad="63500" dir="2700000" dist="152735">
              <a:srgbClr val="808080"/>
            </a:outerShdw>
          </a:effectLst>
        </p:spPr>
        <p:txBody>
          <a:bodyPr anchorCtr="1" anchor="ctr" bIns="45000" lIns="90000" spcFirstLastPara="1" rIns="90000" wrap="square" tIns="45000">
            <a:noAutofit/>
          </a:bodyPr>
          <a:lstStyle/>
          <a:p>
            <a:pPr indent="0" lvl="0" marL="0" marR="0" rtl="0" algn="l">
              <a:lnSpc>
                <a:spcPct val="100000"/>
              </a:lnSpc>
              <a:spcBef>
                <a:spcPts val="0"/>
              </a:spcBef>
              <a:spcAft>
                <a:spcPts val="0"/>
              </a:spcAft>
              <a:buClr>
                <a:srgbClr val="2C1102"/>
              </a:buClr>
              <a:buFont typeface="Arial"/>
              <a:buNone/>
            </a:pPr>
            <a:r>
              <a:rPr b="0" i="0" lang="fr-FR" sz="2400" u="none">
                <a:solidFill>
                  <a:srgbClr val="2C1102"/>
                </a:solidFill>
                <a:latin typeface="Arial"/>
                <a:ea typeface="Arial"/>
                <a:cs typeface="Arial"/>
                <a:sym typeface="Arial"/>
              </a:rPr>
              <a:t>Designer</a:t>
            </a:r>
            <a:endParaRPr/>
          </a:p>
        </p:txBody>
      </p:sp>
      <p:sp>
        <p:nvSpPr>
          <p:cNvPr id="125" name="Shape 125"/>
          <p:cNvSpPr txBox="1"/>
          <p:nvPr/>
        </p:nvSpPr>
        <p:spPr>
          <a:xfrm>
            <a:off x="5219700" y="5173662"/>
            <a:ext cx="180975" cy="455612"/>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26" name="Shape 126"/>
          <p:cNvSpPr/>
          <p:nvPr/>
        </p:nvSpPr>
        <p:spPr>
          <a:xfrm>
            <a:off x="3409950" y="3063875"/>
            <a:ext cx="2262187" cy="2084387"/>
          </a:xfrm>
          <a:prstGeom prst="ellipse">
            <a:avLst/>
          </a:prstGeom>
          <a:gradFill>
            <a:gsLst>
              <a:gs pos="0">
                <a:srgbClr val="000000"/>
              </a:gs>
              <a:gs pos="100000">
                <a:srgbClr val="FFFFFF"/>
              </a:gs>
            </a:gsLst>
            <a:lin ang="5400000" scaled="0"/>
          </a:gradFill>
          <a:ln cap="flat" cmpd="sng" w="9525">
            <a:solidFill>
              <a:srgbClr val="000000"/>
            </a:solidFill>
            <a:prstDash val="solid"/>
            <a:miter lim="8000"/>
            <a:headEnd len="sm" w="sm" type="none"/>
            <a:tailEnd len="sm" w="sm" type="none"/>
          </a:ln>
        </p:spPr>
        <p:txBody>
          <a:bodyPr anchorCtr="1" anchor="ctr" bIns="45000" lIns="90000" spcFirstLastPara="1" rIns="90000" wrap="square" tIns="45000">
            <a:noAutofit/>
          </a:bodyPr>
          <a:lstStyle/>
          <a:p>
            <a:pPr indent="0" lvl="0" marL="0" marR="0" rtl="0" algn="l">
              <a:lnSpc>
                <a:spcPct val="100000"/>
              </a:lnSpc>
              <a:spcBef>
                <a:spcPts val="0"/>
              </a:spcBef>
              <a:spcAft>
                <a:spcPts val="0"/>
              </a:spcAft>
              <a:buClr>
                <a:srgbClr val="2C1102"/>
              </a:buClr>
              <a:buFont typeface="Arial"/>
              <a:buNone/>
            </a:pPr>
            <a:r>
              <a:rPr b="0" i="0" lang="fr-FR" sz="2400" u="none">
                <a:solidFill>
                  <a:srgbClr val="2C1102"/>
                </a:solidFill>
                <a:latin typeface="Arial"/>
                <a:ea typeface="Arial"/>
                <a:cs typeface="Arial"/>
                <a:sym typeface="Arial"/>
              </a:rPr>
              <a:t>Evaluer</a:t>
            </a:r>
            <a:endParaRPr/>
          </a:p>
        </p:txBody>
      </p:sp>
      <p:sp>
        <p:nvSpPr>
          <p:cNvPr id="127" name="Shape 127"/>
          <p:cNvSpPr/>
          <p:nvPr/>
        </p:nvSpPr>
        <p:spPr>
          <a:xfrm rot="-2160000">
            <a:off x="2230437" y="2736850"/>
            <a:ext cx="1079500" cy="720725"/>
          </a:xfrm>
          <a:prstGeom prst="notchedRightArrow">
            <a:avLst>
              <a:gd fmla="val 12430" name="adj1"/>
              <a:gd fmla="val 7523" name="adj2"/>
            </a:avLst>
          </a:prstGeom>
          <a:solidFill>
            <a:srgbClr val="198A8A"/>
          </a:solid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28" name="Shape 128"/>
          <p:cNvSpPr/>
          <p:nvPr/>
        </p:nvSpPr>
        <p:spPr>
          <a:xfrm rot="-8100000">
            <a:off x="2487612" y="4581525"/>
            <a:ext cx="720725" cy="1079500"/>
          </a:xfrm>
          <a:prstGeom prst="notchedRightArrow">
            <a:avLst>
              <a:gd fmla="val 12430" name="adj1"/>
              <a:gd fmla="val 7523" name="adj2"/>
            </a:avLst>
          </a:prstGeom>
          <a:solidFill>
            <a:srgbClr val="198A8A"/>
          </a:solid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29" name="Shape 129"/>
          <p:cNvSpPr/>
          <p:nvPr/>
        </p:nvSpPr>
        <p:spPr>
          <a:xfrm rot="2580000">
            <a:off x="5500687" y="2787650"/>
            <a:ext cx="1079500" cy="720725"/>
          </a:xfrm>
          <a:prstGeom prst="notchedRightArrow">
            <a:avLst>
              <a:gd fmla="val 12430" name="adj1"/>
              <a:gd fmla="val 7523" name="adj2"/>
            </a:avLst>
          </a:prstGeom>
          <a:solidFill>
            <a:srgbClr val="198A8A"/>
          </a:solid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30" name="Shape 130"/>
          <p:cNvSpPr/>
          <p:nvPr/>
        </p:nvSpPr>
        <p:spPr>
          <a:xfrm rot="8220000">
            <a:off x="5473700" y="4746625"/>
            <a:ext cx="1079500" cy="720725"/>
          </a:xfrm>
          <a:prstGeom prst="notchedRightArrow">
            <a:avLst>
              <a:gd fmla="val 12430" name="adj1"/>
              <a:gd fmla="val 7523" name="adj2"/>
            </a:avLst>
          </a:prstGeom>
          <a:solidFill>
            <a:srgbClr val="198A8A"/>
          </a:solidFill>
          <a:ln cap="flat" cmpd="sng" w="9525">
            <a:solidFill>
              <a:srgbClr val="00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Arial"/>
              <a:ea typeface="Arial"/>
              <a:cs typeface="Arial"/>
              <a:sym typeface="Arial"/>
            </a:endParaRPr>
          </a:p>
        </p:txBody>
      </p:sp>
      <p:sp>
        <p:nvSpPr>
          <p:cNvPr id="131" name="Shape 131"/>
          <p:cNvSpPr txBox="1"/>
          <p:nvPr/>
        </p:nvSpPr>
        <p:spPr>
          <a:xfrm>
            <a:off x="5759450" y="3863975"/>
            <a:ext cx="1736725" cy="455612"/>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2C1102"/>
              </a:buClr>
              <a:buFont typeface="Arial"/>
              <a:buNone/>
            </a:pPr>
            <a:r>
              <a:rPr b="0" i="0" lang="fr-FR" sz="2400" u="none">
                <a:solidFill>
                  <a:srgbClr val="2C1102"/>
                </a:solidFill>
                <a:latin typeface="Arial"/>
                <a:ea typeface="Arial"/>
                <a:cs typeface="Arial"/>
                <a:sym typeface="Arial"/>
              </a:rPr>
              <a:t>Développer</a:t>
            </a:r>
            <a:endParaRPr/>
          </a:p>
        </p:txBody>
      </p:sp>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Shape 137"/>
          <p:cNvSpPr txBox="1"/>
          <p:nvPr>
            <p:ph type="title"/>
          </p:nvPr>
        </p:nvSpPr>
        <p:spPr>
          <a:xfrm>
            <a:off x="901700" y="566737"/>
            <a:ext cx="7761287" cy="5578475"/>
          </a:xfrm>
          <a:prstGeom prst="rect">
            <a:avLst/>
          </a:prstGeom>
          <a:noFill/>
          <a:ln>
            <a:noFill/>
          </a:ln>
        </p:spPr>
        <p:txBody>
          <a:bodyPr anchorCtr="0" anchor="ctr" bIns="46800" lIns="90000" spcFirstLastPara="1" rIns="90000" wrap="square" tIns="46800">
            <a:noAutofit/>
          </a:bodyPr>
          <a:lstStyle/>
          <a:p>
            <a:pPr indent="0" lvl="0" marL="0" marR="0" rtl="0" algn="l">
              <a:lnSpc>
                <a:spcPct val="100000"/>
              </a:lnSpc>
              <a:spcBef>
                <a:spcPts val="0"/>
              </a:spcBef>
              <a:spcAft>
                <a:spcPts val="0"/>
              </a:spcAft>
              <a:buClr>
                <a:srgbClr val="2C1102"/>
              </a:buClr>
              <a:buFont typeface="Times New Roman"/>
              <a:buNone/>
            </a:pPr>
            <a:r>
              <a:rPr b="0" i="0" lang="fr-FR" sz="2880" u="none" cap="none" strike="noStrike">
                <a:solidFill>
                  <a:srgbClr val="EAD594"/>
                </a:solidFill>
                <a:latin typeface="Times New Roman"/>
                <a:ea typeface="Times New Roman"/>
                <a:cs typeface="Times New Roman"/>
                <a:sym typeface="Times New Roman"/>
              </a:rPr>
              <a:t> </a:t>
            </a:r>
            <a:r>
              <a:rPr b="0" i="0" lang="fr-FR" sz="2880" u="none" cap="none" strike="noStrike">
                <a:solidFill>
                  <a:srgbClr val="FFFFFF"/>
                </a:solidFill>
                <a:latin typeface="Times New Roman"/>
                <a:ea typeface="Times New Roman"/>
                <a:cs typeface="Times New Roman"/>
                <a:sym typeface="Times New Roman"/>
              </a:rPr>
              <a:t>Le modèle d'ingénierie pédagogique ADDIE comprend:</a:t>
            </a:r>
            <a:br>
              <a:rPr b="0" i="0" lang="fr-FR" sz="2880" u="none" cap="none" strike="noStrike">
                <a:solidFill>
                  <a:srgbClr val="FFFFFF"/>
                </a:solidFill>
                <a:latin typeface="Times New Roman"/>
                <a:ea typeface="Times New Roman"/>
                <a:cs typeface="Times New Roman"/>
                <a:sym typeface="Times New Roman"/>
              </a:rPr>
            </a:br>
            <a:r>
              <a:rPr b="0" i="0" lang="fr-FR" sz="2880" u="none" cap="none" strike="noStrike">
                <a:solidFill>
                  <a:srgbClr val="FFFFFF"/>
                </a:solidFill>
                <a:latin typeface="Times New Roman"/>
                <a:ea typeface="Times New Roman"/>
                <a:cs typeface="Times New Roman"/>
                <a:sym typeface="Times New Roman"/>
              </a:rPr>
              <a:t>		l'Analyse,</a:t>
            </a:r>
            <a:br>
              <a:rPr b="0" i="0" lang="fr-FR" sz="2880" u="none" cap="none" strike="noStrike">
                <a:solidFill>
                  <a:srgbClr val="FFFFFF"/>
                </a:solidFill>
                <a:latin typeface="Times New Roman"/>
                <a:ea typeface="Times New Roman"/>
                <a:cs typeface="Times New Roman"/>
                <a:sym typeface="Times New Roman"/>
              </a:rPr>
            </a:br>
            <a:r>
              <a:rPr b="0" i="0" lang="fr-FR" sz="2880" u="none" cap="none" strike="noStrike">
                <a:solidFill>
                  <a:srgbClr val="FFFFFF"/>
                </a:solidFill>
                <a:latin typeface="Times New Roman"/>
                <a:ea typeface="Times New Roman"/>
                <a:cs typeface="Times New Roman"/>
                <a:sym typeface="Times New Roman"/>
              </a:rPr>
              <a:t>		le Design, </a:t>
            </a:r>
            <a:br>
              <a:rPr b="0" i="0" lang="fr-FR" sz="2880" u="none" cap="none" strike="noStrike">
                <a:solidFill>
                  <a:srgbClr val="FFFFFF"/>
                </a:solidFill>
                <a:latin typeface="Times New Roman"/>
                <a:ea typeface="Times New Roman"/>
                <a:cs typeface="Times New Roman"/>
                <a:sym typeface="Times New Roman"/>
              </a:rPr>
            </a:br>
            <a:r>
              <a:rPr b="0" i="0" lang="fr-FR" sz="2880" u="none" cap="none" strike="noStrike">
                <a:solidFill>
                  <a:srgbClr val="FFFFFF"/>
                </a:solidFill>
                <a:latin typeface="Times New Roman"/>
                <a:ea typeface="Times New Roman"/>
                <a:cs typeface="Times New Roman"/>
                <a:sym typeface="Times New Roman"/>
              </a:rPr>
              <a:t>		le Développement, </a:t>
            </a:r>
            <a:br>
              <a:rPr b="0" i="0" lang="fr-FR" sz="2880" u="none" cap="none" strike="noStrike">
                <a:solidFill>
                  <a:srgbClr val="FFFFFF"/>
                </a:solidFill>
                <a:latin typeface="Times New Roman"/>
                <a:ea typeface="Times New Roman"/>
                <a:cs typeface="Times New Roman"/>
                <a:sym typeface="Times New Roman"/>
              </a:rPr>
            </a:br>
            <a:r>
              <a:rPr b="0" i="0" lang="fr-FR" sz="2880" u="none" cap="none" strike="noStrike">
                <a:solidFill>
                  <a:srgbClr val="FFFFFF"/>
                </a:solidFill>
                <a:latin typeface="Times New Roman"/>
                <a:ea typeface="Times New Roman"/>
                <a:cs typeface="Times New Roman"/>
                <a:sym typeface="Times New Roman"/>
              </a:rPr>
              <a:t>		l'Implémentation </a:t>
            </a:r>
            <a:br>
              <a:rPr b="0" i="0" lang="fr-FR" sz="2880" u="none" cap="none" strike="noStrike">
                <a:solidFill>
                  <a:srgbClr val="FFFFFF"/>
                </a:solidFill>
                <a:latin typeface="Times New Roman"/>
                <a:ea typeface="Times New Roman"/>
                <a:cs typeface="Times New Roman"/>
                <a:sym typeface="Times New Roman"/>
              </a:rPr>
            </a:br>
            <a:r>
              <a:rPr b="0" i="0" lang="fr-FR" sz="2880" u="none" cap="none" strike="noStrike">
                <a:solidFill>
                  <a:srgbClr val="FFFFFF"/>
                </a:solidFill>
                <a:latin typeface="Times New Roman"/>
                <a:ea typeface="Times New Roman"/>
                <a:cs typeface="Times New Roman"/>
                <a:sym typeface="Times New Roman"/>
              </a:rPr>
              <a:t>		l'Evaluation </a:t>
            </a:r>
            <a:br>
              <a:rPr b="0" i="0" lang="fr-FR" sz="2880" u="none" cap="none" strike="noStrike">
                <a:solidFill>
                  <a:srgbClr val="FFFFFF"/>
                </a:solidFill>
                <a:latin typeface="Times New Roman"/>
                <a:ea typeface="Times New Roman"/>
                <a:cs typeface="Times New Roman"/>
                <a:sym typeface="Times New Roman"/>
              </a:rPr>
            </a:br>
            <a:r>
              <a:rPr b="0" i="0" lang="fr-FR" sz="2880" u="none" cap="none" strike="noStrike">
                <a:solidFill>
                  <a:srgbClr val="FFFFFF"/>
                </a:solidFill>
                <a:latin typeface="Times New Roman"/>
                <a:ea typeface="Times New Roman"/>
                <a:cs typeface="Times New Roman"/>
                <a:sym typeface="Times New Roman"/>
              </a:rPr>
              <a:t>des multiples éléments d'un projet de formation, qu'il soit en modalité à distance ou plus traditionnellement en face à face.</a:t>
            </a:r>
            <a:br>
              <a:rPr b="0" i="0" lang="fr-FR" sz="2880" u="none" cap="none" strike="noStrike">
                <a:solidFill>
                  <a:srgbClr val="EAD594"/>
                </a:solidFill>
                <a:latin typeface="Times New Roman"/>
                <a:ea typeface="Times New Roman"/>
                <a:cs typeface="Times New Roman"/>
                <a:sym typeface="Times New Roman"/>
              </a:rPr>
            </a:br>
            <a:br>
              <a:rPr b="0" i="0" lang="fr-FR" sz="720" u="none" cap="none" strike="noStrike">
                <a:solidFill>
                  <a:srgbClr val="EAD594"/>
                </a:solidFill>
                <a:latin typeface="Times New Roman"/>
                <a:ea typeface="Times New Roman"/>
                <a:cs typeface="Times New Roman"/>
                <a:sym typeface="Times New Roman"/>
              </a:rPr>
            </a:br>
            <a:br>
              <a:rPr b="0" i="0" lang="fr-FR" sz="720" u="none" cap="none" strike="noStrike">
                <a:solidFill>
                  <a:srgbClr val="EAD594"/>
                </a:solidFill>
                <a:latin typeface="Times New Roman"/>
                <a:ea typeface="Times New Roman"/>
                <a:cs typeface="Times New Roman"/>
                <a:sym typeface="Times New Roman"/>
              </a:rPr>
            </a:br>
            <a:br>
              <a:rPr b="0" i="0" lang="fr-FR" sz="720" u="none" cap="none" strike="noStrike">
                <a:solidFill>
                  <a:srgbClr val="EAD594"/>
                </a:solidFill>
                <a:latin typeface="Times New Roman"/>
                <a:ea typeface="Times New Roman"/>
                <a:cs typeface="Times New Roman"/>
                <a:sym typeface="Times New Roman"/>
              </a:rPr>
            </a:br>
            <a:br>
              <a:rPr b="0" i="0" lang="fr-FR" sz="720" u="none" cap="none" strike="noStrike">
                <a:solidFill>
                  <a:srgbClr val="EAD594"/>
                </a:solidFill>
                <a:latin typeface="Times New Roman"/>
                <a:ea typeface="Times New Roman"/>
                <a:cs typeface="Times New Roman"/>
                <a:sym typeface="Times New Roman"/>
              </a:rPr>
            </a:br>
            <a:endParaRPr b="0" i="0" sz="720" u="none" cap="none" strike="noStrike">
              <a:solidFill>
                <a:srgbClr val="EAD594"/>
              </a:solidFill>
              <a:latin typeface="Times New Roman"/>
              <a:ea typeface="Times New Roman"/>
              <a:cs typeface="Times New Roman"/>
              <a:sym typeface="Times New Roman"/>
            </a:endParaRPr>
          </a:p>
        </p:txBody>
      </p:sp>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Shape 142"/>
          <p:cNvSpPr txBox="1"/>
          <p:nvPr>
            <p:ph type="title"/>
          </p:nvPr>
        </p:nvSpPr>
        <p:spPr>
          <a:xfrm>
            <a:off x="669925" y="92075"/>
            <a:ext cx="7834312" cy="171291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Font typeface="Allerta"/>
              <a:buNone/>
            </a:pPr>
            <a:r>
              <a:rPr b="1" i="0" lang="fr-FR" sz="3690" u="none" cap="none" strike="noStrike">
                <a:solidFill>
                  <a:srgbClr val="EAD594"/>
                </a:solidFill>
                <a:latin typeface="Allerta"/>
                <a:ea typeface="Allerta"/>
                <a:cs typeface="Allerta"/>
                <a:sym typeface="Allerta"/>
              </a:rPr>
              <a:t>Pourquoi utiliser un modèle d'ingénierie pédagogique?</a:t>
            </a:r>
            <a:endParaRPr/>
          </a:p>
        </p:txBody>
      </p:sp>
      <p:sp>
        <p:nvSpPr>
          <p:cNvPr id="143" name="Shape 143"/>
          <p:cNvSpPr txBox="1"/>
          <p:nvPr>
            <p:ph idx="1" type="body"/>
          </p:nvPr>
        </p:nvSpPr>
        <p:spPr>
          <a:xfrm>
            <a:off x="669925" y="1779587"/>
            <a:ext cx="8181975" cy="4572000"/>
          </a:xfrm>
          <a:prstGeom prst="rect">
            <a:avLst/>
          </a:prstGeom>
          <a:noFill/>
          <a:ln>
            <a:noFill/>
          </a:ln>
        </p:spPr>
        <p:txBody>
          <a:bodyPr anchorCtr="0" anchor="ctr" bIns="46800" lIns="90000" spcFirstLastPara="1" rIns="90000" wrap="square" tIns="46800">
            <a:noAutofit/>
          </a:bodyPr>
          <a:lstStyle/>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L' interet majeur du modèle d'ingénierie pédagogique ADDIE est de fournir une approche guidée et détaillée lors de la création d'un projet de formation. ADDIE aide à intégrer tous les paramètres d'un projet de formation</a:t>
            </a:r>
            <a:endParaRPr/>
          </a:p>
          <a:p>
            <a:pPr indent="-421640" lvl="0" marL="548640" marR="0" rtl="0" algn="ctr">
              <a:lnSpc>
                <a:spcPct val="100000"/>
              </a:lnSpc>
              <a:spcBef>
                <a:spcPts val="0"/>
              </a:spcBef>
              <a:spcAft>
                <a:spcPts val="0"/>
              </a:spcAft>
              <a:buClr>
                <a:srgbClr val="2C1102"/>
              </a:buClr>
              <a:buFont typeface="Times New Roman"/>
              <a:buNone/>
            </a:pPr>
            <a:r>
              <a:t/>
            </a:r>
            <a:endParaRPr b="0" i="0" sz="3120" u="none" cap="none" strike="noStrike">
              <a:solidFill>
                <a:srgbClr val="FFFFFF"/>
              </a:solidFill>
              <a:latin typeface="Times New Roman"/>
              <a:ea typeface="Times New Roman"/>
              <a:cs typeface="Times New Roman"/>
              <a:sym typeface="Times New Roman"/>
            </a:endParaRPr>
          </a:p>
        </p:txBody>
      </p:sp>
    </p:spTree>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1066800" y="69850"/>
            <a:ext cx="7010400" cy="1143000"/>
          </a:xfrm>
          <a:prstGeom prst="rect">
            <a:avLst/>
          </a:prstGeom>
          <a:noFill/>
          <a:ln>
            <a:noFill/>
          </a:ln>
        </p:spPr>
        <p:txBody>
          <a:bodyPr anchorCtr="0" anchor="ctr" bIns="46800" lIns="90000" spcFirstLastPara="1" rIns="90000" wrap="square" tIns="46800">
            <a:noAutofit/>
          </a:bodyPr>
          <a:lstStyle/>
          <a:p>
            <a:pPr indent="0" lvl="0" marL="0" marR="0" rtl="0" algn="ctr">
              <a:spcBef>
                <a:spcPts val="0"/>
              </a:spcBef>
              <a:spcAft>
                <a:spcPts val="0"/>
              </a:spcAft>
              <a:buNone/>
            </a:pPr>
            <a:r>
              <a:t/>
            </a:r>
            <a:endParaRPr b="1" i="0" sz="4100" u="none" cap="none" strike="noStrike">
              <a:solidFill>
                <a:srgbClr val="EAD594"/>
              </a:solidFill>
              <a:latin typeface="Allerta"/>
              <a:ea typeface="Allerta"/>
              <a:cs typeface="Allerta"/>
              <a:sym typeface="Allerta"/>
            </a:endParaRPr>
          </a:p>
        </p:txBody>
      </p:sp>
      <p:sp>
        <p:nvSpPr>
          <p:cNvPr id="149" name="Shape 149"/>
          <p:cNvSpPr txBox="1"/>
          <p:nvPr>
            <p:ph idx="1" type="body"/>
          </p:nvPr>
        </p:nvSpPr>
        <p:spPr>
          <a:xfrm>
            <a:off x="685800" y="1368425"/>
            <a:ext cx="7772400" cy="4116387"/>
          </a:xfrm>
          <a:prstGeom prst="rect">
            <a:avLst/>
          </a:prstGeom>
          <a:noFill/>
          <a:ln cap="flat" cmpd="sng" w="9525">
            <a:solidFill>
              <a:srgbClr val="2C1102"/>
            </a:solidFill>
            <a:prstDash val="solid"/>
            <a:miter lim="8000"/>
            <a:headEnd len="sm" w="sm" type="none"/>
            <a:tailEnd len="sm" w="sm" type="none"/>
          </a:ln>
        </p:spPr>
        <p:txBody>
          <a:bodyPr anchorCtr="0" anchor="t" bIns="46800" lIns="90000" spcFirstLastPara="1" rIns="90000" wrap="square" tIns="46800">
            <a:noAutofit/>
          </a:bodyPr>
          <a:lstStyle/>
          <a:p>
            <a:pPr indent="-420687" lvl="0" marL="547687" marR="0" rtl="0" algn="ctr">
              <a:lnSpc>
                <a:spcPct val="100000"/>
              </a:lnSpc>
              <a:spcBef>
                <a:spcPts val="0"/>
              </a:spcBef>
              <a:spcAft>
                <a:spcPts val="0"/>
              </a:spcAft>
              <a:buClr>
                <a:srgbClr val="F9F9F9"/>
              </a:buClr>
              <a:buFont typeface="Noto Sans Symbols"/>
              <a:buNone/>
            </a:pPr>
            <a:r>
              <a:rPr b="0" i="0" lang="fr-FR" sz="6100" u="none" cap="none" strike="noStrike">
                <a:solidFill>
                  <a:schemeClr val="lt1"/>
                </a:solidFill>
                <a:latin typeface="Quattrocento"/>
                <a:ea typeface="Quattrocento"/>
                <a:cs typeface="Quattrocento"/>
                <a:sym typeface="Quattrocento"/>
              </a:rPr>
              <a:t>Selon vous, que doit on analyser avant de commencer un projet de formation?</a:t>
            </a:r>
            <a:endParaRPr/>
          </a:p>
        </p:txBody>
      </p:sp>
    </p:spTree>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1066800" y="66675"/>
            <a:ext cx="7010400" cy="1335087"/>
          </a:xfrm>
          <a:prstGeom prst="rect">
            <a:avLst/>
          </a:prstGeom>
          <a:noFill/>
          <a:ln>
            <a:noFill/>
          </a:ln>
        </p:spPr>
        <p:txBody>
          <a:bodyPr anchorCtr="0" anchor="ctr" bIns="46800" lIns="90000" spcFirstLastPara="1" rIns="90000" wrap="square" tIns="46800">
            <a:noAutofit/>
          </a:bodyPr>
          <a:lstStyle/>
          <a:p>
            <a:pPr indent="0" lvl="0" marL="0" marR="0" rtl="0" algn="ctr">
              <a:lnSpc>
                <a:spcPct val="100000"/>
              </a:lnSpc>
              <a:spcBef>
                <a:spcPts val="0"/>
              </a:spcBef>
              <a:spcAft>
                <a:spcPts val="0"/>
              </a:spcAft>
              <a:buClr>
                <a:srgbClr val="EAD594"/>
              </a:buClr>
              <a:buFont typeface="Allerta"/>
              <a:buNone/>
            </a:pPr>
            <a:r>
              <a:rPr b="1" i="0" lang="fr-FR" sz="4100" u="none" cap="none" strike="noStrike">
                <a:solidFill>
                  <a:srgbClr val="EAD594"/>
                </a:solidFill>
                <a:latin typeface="Allerta"/>
                <a:ea typeface="Allerta"/>
                <a:cs typeface="Allerta"/>
                <a:sym typeface="Allerta"/>
              </a:rPr>
              <a:t>Analyser?</a:t>
            </a:r>
            <a:endParaRPr/>
          </a:p>
        </p:txBody>
      </p:sp>
      <p:sp>
        <p:nvSpPr>
          <p:cNvPr id="155" name="Shape 155"/>
          <p:cNvSpPr txBox="1"/>
          <p:nvPr>
            <p:ph idx="1" type="body"/>
          </p:nvPr>
        </p:nvSpPr>
        <p:spPr>
          <a:xfrm>
            <a:off x="688975" y="1566862"/>
            <a:ext cx="7978775" cy="4773612"/>
          </a:xfrm>
          <a:prstGeom prst="rect">
            <a:avLst/>
          </a:prstGeom>
          <a:noFill/>
          <a:ln>
            <a:noFill/>
          </a:ln>
        </p:spPr>
        <p:txBody>
          <a:bodyPr anchorCtr="0" anchor="ctr" bIns="46800" lIns="90000" spcFirstLastPara="1" rIns="90000" wrap="square" tIns="46800">
            <a:noAutofit/>
          </a:bodyPr>
          <a:lstStyle/>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Qui seront les participants et quelles sont leurs caractéristiques?</a:t>
            </a:r>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Que devront apprendre des participants pendant le cours et quel en sera l'impact dans leurs travails ou leurs comportements?</a:t>
            </a:r>
            <a:endParaRPr b="0" i="0" sz="3120" u="none" cap="none" strike="noStrike">
              <a:solidFill>
                <a:srgbClr val="FFFFFF"/>
              </a:solidFill>
              <a:latin typeface="Times New Roman"/>
              <a:ea typeface="Times New Roman"/>
              <a:cs typeface="Times New Roman"/>
              <a:sym typeface="Times New Roman"/>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Quelles sont les ressources disponibles?</a:t>
            </a:r>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Quelles sont les contraintes? </a:t>
            </a:r>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Quelles sont les modalités de formation possibles? (à distance, Face à Face, mixte)‏</a:t>
            </a:r>
            <a:endParaRPr b="0" i="0" sz="3120" u="none" cap="none" strike="noStrike">
              <a:solidFill>
                <a:srgbClr val="FFFFFF"/>
              </a:solidFill>
              <a:latin typeface="Times New Roman"/>
              <a:ea typeface="Times New Roman"/>
              <a:cs typeface="Times New Roman"/>
              <a:sym typeface="Times New Roman"/>
            </a:endParaRPr>
          </a:p>
        </p:txBody>
      </p:sp>
    </p:spTree>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669925" y="298450"/>
            <a:ext cx="7808912" cy="12922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EAD594"/>
              </a:buClr>
              <a:buFont typeface="Allerta"/>
              <a:buNone/>
            </a:pPr>
            <a:r>
              <a:rPr b="1" i="0" lang="fr-FR" sz="4100" u="none" cap="none" strike="noStrike">
                <a:solidFill>
                  <a:srgbClr val="EAD594"/>
                </a:solidFill>
                <a:latin typeface="Allerta"/>
                <a:ea typeface="Allerta"/>
                <a:cs typeface="Allerta"/>
                <a:sym typeface="Allerta"/>
              </a:rPr>
              <a:t>Analyser? (suite)‏</a:t>
            </a:r>
            <a:endParaRPr b="1" i="0" sz="4100" u="none" cap="none" strike="noStrike">
              <a:solidFill>
                <a:srgbClr val="EAD594"/>
              </a:solidFill>
              <a:latin typeface="Allerta"/>
              <a:ea typeface="Allerta"/>
              <a:cs typeface="Allerta"/>
              <a:sym typeface="Allerta"/>
            </a:endParaRPr>
          </a:p>
        </p:txBody>
      </p:sp>
      <p:sp>
        <p:nvSpPr>
          <p:cNvPr id="161" name="Shape 161"/>
          <p:cNvSpPr txBox="1"/>
          <p:nvPr>
            <p:ph idx="1" type="body"/>
          </p:nvPr>
        </p:nvSpPr>
        <p:spPr>
          <a:xfrm>
            <a:off x="669925" y="1779587"/>
            <a:ext cx="8145462" cy="4389437"/>
          </a:xfrm>
          <a:prstGeom prst="rect">
            <a:avLst/>
          </a:prstGeom>
          <a:noFill/>
          <a:ln>
            <a:noFill/>
          </a:ln>
        </p:spPr>
        <p:txBody>
          <a:bodyPr anchorCtr="0" anchor="ctr" bIns="46800" lIns="90000" spcFirstLastPara="1" rIns="90000" wrap="square" tIns="46800">
            <a:noAutofit/>
          </a:bodyPr>
          <a:lstStyle/>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Quel est l'agenda global du projet</a:t>
            </a:r>
            <a:endParaRPr b="0" i="0" sz="3120" u="none" cap="none" strike="noStrike">
              <a:solidFill>
                <a:srgbClr val="FFFFFF"/>
              </a:solidFill>
              <a:latin typeface="Times New Roman"/>
              <a:ea typeface="Times New Roman"/>
              <a:cs typeface="Times New Roman"/>
              <a:sym typeface="Times New Roman"/>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Quels seront les partenaires potentiels du projet</a:t>
            </a:r>
            <a:endParaRPr b="0" i="0" sz="3120" u="none" cap="none" strike="noStrike">
              <a:solidFill>
                <a:srgbClr val="FFFFFF"/>
              </a:solidFill>
              <a:latin typeface="Times New Roman"/>
              <a:ea typeface="Times New Roman"/>
              <a:cs typeface="Times New Roman"/>
              <a:sym typeface="Times New Roman"/>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Quelles sont les compétences techniques des participants (notamment en TIC pour un projet de formation à distance)‏</a:t>
            </a:r>
            <a:endParaRPr b="0" i="0" sz="3120" u="none" cap="none" strike="noStrike">
              <a:solidFill>
                <a:srgbClr val="FFFFFF"/>
              </a:solidFill>
              <a:latin typeface="Times New Roman"/>
              <a:ea typeface="Times New Roman"/>
              <a:cs typeface="Times New Roman"/>
              <a:sym typeface="Times New Roman"/>
            </a:endParaRPr>
          </a:p>
          <a:p>
            <a:pPr indent="-421640" lvl="0" marL="548640" marR="0" rtl="0" algn="ctr">
              <a:lnSpc>
                <a:spcPct val="100000"/>
              </a:lnSpc>
              <a:spcBef>
                <a:spcPts val="0"/>
              </a:spcBef>
              <a:spcAft>
                <a:spcPts val="0"/>
              </a:spcAft>
              <a:buClr>
                <a:srgbClr val="2C1102"/>
              </a:buClr>
              <a:buFont typeface="Times New Roman"/>
              <a:buNone/>
            </a:pPr>
            <a:r>
              <a:rPr b="0" i="0" lang="fr-FR" sz="3120" u="none" cap="none" strike="noStrike">
                <a:solidFill>
                  <a:srgbClr val="FFFFFF"/>
                </a:solidFill>
                <a:latin typeface="Times New Roman"/>
                <a:ea typeface="Times New Roman"/>
                <a:cs typeface="Times New Roman"/>
                <a:sym typeface="Times New Roman"/>
              </a:rPr>
              <a:t>etc....</a:t>
            </a:r>
            <a:endParaRPr/>
          </a:p>
          <a:p>
            <a:pPr indent="-421640" lvl="0" marL="548640" marR="0" rtl="0" algn="ctr">
              <a:lnSpc>
                <a:spcPct val="100000"/>
              </a:lnSpc>
              <a:spcBef>
                <a:spcPts val="0"/>
              </a:spcBef>
              <a:spcAft>
                <a:spcPts val="0"/>
              </a:spcAft>
              <a:buClr>
                <a:srgbClr val="2C1102"/>
              </a:buClr>
              <a:buFont typeface="Times New Roman"/>
              <a:buNone/>
            </a:pPr>
            <a:r>
              <a:t/>
            </a:r>
            <a:endParaRPr b="0" i="0" sz="3120" u="none" cap="none" strike="noStrike">
              <a:solidFill>
                <a:srgbClr val="FFFFFF"/>
              </a:solidFill>
              <a:latin typeface="Times New Roman"/>
              <a:ea typeface="Times New Roman"/>
              <a:cs typeface="Times New Roman"/>
              <a:sym typeface="Times New Roman"/>
            </a:endParaRPr>
          </a:p>
        </p:txBody>
      </p:sp>
    </p:spTree>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671512" y="301625"/>
            <a:ext cx="7808912" cy="105410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0" sz="4100" u="none" cap="none" strike="noStrike">
              <a:solidFill>
                <a:srgbClr val="EAD594"/>
              </a:solidFill>
              <a:latin typeface="Allerta"/>
              <a:ea typeface="Allerta"/>
              <a:cs typeface="Allerta"/>
              <a:sym typeface="Allerta"/>
            </a:endParaRPr>
          </a:p>
        </p:txBody>
      </p:sp>
      <p:sp>
        <p:nvSpPr>
          <p:cNvPr id="167" name="Shape 167"/>
          <p:cNvSpPr txBox="1"/>
          <p:nvPr>
            <p:ph idx="1" type="body"/>
          </p:nvPr>
        </p:nvSpPr>
        <p:spPr>
          <a:xfrm>
            <a:off x="671512" y="1781175"/>
            <a:ext cx="7958137" cy="4389437"/>
          </a:xfrm>
          <a:prstGeom prst="rect">
            <a:avLst/>
          </a:prstGeom>
          <a:noFill/>
          <a:ln>
            <a:noFill/>
          </a:ln>
        </p:spPr>
        <p:txBody>
          <a:bodyPr anchorCtr="0" anchor="t" bIns="45700" lIns="91425" spcFirstLastPara="1" rIns="91425" wrap="square" tIns="45700">
            <a:noAutofit/>
          </a:bodyPr>
          <a:lstStyle/>
          <a:p>
            <a:pPr indent="-420687" lvl="0" marL="547687" marR="0" rtl="0" algn="ctr">
              <a:lnSpc>
                <a:spcPct val="100000"/>
              </a:lnSpc>
              <a:spcBef>
                <a:spcPts val="0"/>
              </a:spcBef>
              <a:spcAft>
                <a:spcPts val="0"/>
              </a:spcAft>
              <a:buClr>
                <a:srgbClr val="F9F9F9"/>
              </a:buClr>
              <a:buFont typeface="Noto Sans Symbols"/>
              <a:buNone/>
            </a:pPr>
            <a:r>
              <a:rPr b="0" i="0" lang="fr-FR" sz="5400" u="none" cap="none" strike="noStrike">
                <a:solidFill>
                  <a:schemeClr val="lt1"/>
                </a:solidFill>
                <a:latin typeface="Quattrocento"/>
                <a:ea typeface="Quattrocento"/>
                <a:cs typeface="Quattrocento"/>
                <a:sym typeface="Quattrocento"/>
              </a:rPr>
              <a:t>Selon vous, quelles actions doivent être menées pendant </a:t>
            </a:r>
            <a:br>
              <a:rPr b="0" i="0" lang="fr-FR" sz="5400" u="none" cap="none" strike="noStrike">
                <a:solidFill>
                  <a:schemeClr val="lt1"/>
                </a:solidFill>
                <a:latin typeface="Quattrocento"/>
                <a:ea typeface="Quattrocento"/>
                <a:cs typeface="Quattrocento"/>
                <a:sym typeface="Quattrocento"/>
              </a:rPr>
            </a:br>
            <a:r>
              <a:rPr b="0" i="0" lang="fr-FR" sz="5400" u="none" cap="none" strike="noStrike">
                <a:solidFill>
                  <a:schemeClr val="lt1"/>
                </a:solidFill>
                <a:latin typeface="Quattrocento"/>
                <a:ea typeface="Quattrocento"/>
                <a:cs typeface="Quattrocento"/>
                <a:sym typeface="Quattrocento"/>
              </a:rPr>
              <a:t>la phase de design?</a:t>
            </a:r>
            <a:endParaRPr/>
          </a:p>
        </p:txBody>
      </p:sp>
    </p:spTree>
  </p:cSld>
  <p:clrMapOvr>
    <a:masterClrMapping/>
  </p:clrMapOvr>
  <p:transition spd="med">
    <p:fade thruBlk="1"/>
  </p:transition>
</p:sld>
</file>

<file path=ppt/theme/theme1.xml><?xml version="1.0" encoding="utf-8"?>
<a:theme xmlns:a="http://schemas.openxmlformats.org/drawingml/2006/main" xmlns:r="http://schemas.openxmlformats.org/officeDocument/2006/relationships" name="Apex">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pex">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Apex">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2_Apex">
  <a:themeElements>
    <a:clrScheme name="Apex">
      <a:dk1>
        <a:srgbClr val="000000"/>
      </a:dk1>
      <a:lt1>
        <a:srgbClr val="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