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1" r:id="rId3"/>
    <p:sldMasterId id="2147483662" r:id="rId4"/>
    <p:sldMasterId id="2147483663" r:id="rId5"/>
    <p:sldMasterId id="2147483664"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y="6858000" cx="9144000"/>
  <p:notesSz cx="6858000" cy="9144000"/>
  <p:embeddedFontLst>
    <p:embeddedFont>
      <p:font typeface="Quattrocento"/>
      <p:regular r:id="rId26"/>
      <p:bold r:id="rId27"/>
    </p:embeddedFont>
    <p:embeddedFont>
      <p:font typeface="Allerta"/>
      <p:regular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5.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2.xml"/><Relationship Id="rId26" Type="http://schemas.openxmlformats.org/officeDocument/2006/relationships/font" Target="fonts/Quattrocento-regular.fntdata"/><Relationship Id="rId25" Type="http://schemas.openxmlformats.org/officeDocument/2006/relationships/slide" Target="slides/slide18.xml"/><Relationship Id="rId28" Type="http://schemas.openxmlformats.org/officeDocument/2006/relationships/font" Target="fonts/Allerta-regular.fntdata"/><Relationship Id="rId27" Type="http://schemas.openxmlformats.org/officeDocument/2006/relationships/font" Target="fonts/Quattrocento-bold.fntdata"/><Relationship Id="rId5" Type="http://schemas.openxmlformats.org/officeDocument/2006/relationships/slideMaster" Target="slideMasters/slideMaster3.xml"/><Relationship Id="rId6" Type="http://schemas.openxmlformats.org/officeDocument/2006/relationships/slideMaster" Target="slideMasters/slideMaster4.xml"/><Relationship Id="rId7" Type="http://schemas.openxmlformats.org/officeDocument/2006/relationships/notesMaster" Target="notesMasters/notesMaster1.xml"/><Relationship Id="rId8" Type="http://schemas.openxmlformats.org/officeDocument/2006/relationships/slide" Target="slides/slide1.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2" name="Shape 2"/>
        <p:cNvGrpSpPr/>
        <p:nvPr/>
      </p:nvGrpSpPr>
      <p:grpSpPr>
        <a:xfrm>
          <a:off x="0" y="0"/>
          <a:ext cx="0" cy="0"/>
          <a:chOff x="0" y="0"/>
          <a:chExt cx="0" cy="0"/>
        </a:xfrm>
      </p:grpSpPr>
      <p:sp>
        <p:nvSpPr>
          <p:cNvPr id="3" name="Shape 3"/>
          <p:cNvSpPr/>
          <p:nvPr>
            <p:ph idx="2" type="sldImg"/>
          </p:nvPr>
        </p:nvSpPr>
        <p:spPr>
          <a:xfrm>
            <a:off x="1190625" y="877887"/>
            <a:ext cx="4473575" cy="3163887"/>
          </a:xfrm>
          <a:custGeom>
            <a:pathLst>
              <a:path extrusionOk="0" h="120000" w="120000">
                <a:moveTo>
                  <a:pt x="0" y="0"/>
                </a:moveTo>
                <a:lnTo>
                  <a:pt x="120000" y="0"/>
                </a:lnTo>
                <a:lnTo>
                  <a:pt x="120000" y="120000"/>
                </a:lnTo>
                <a:lnTo>
                  <a:pt x="0" y="120000"/>
                </a:lnTo>
                <a:close/>
              </a:path>
            </a:pathLst>
          </a:custGeom>
          <a:noFill/>
          <a:ln>
            <a:noFill/>
          </a:ln>
        </p:spPr>
      </p:sp>
      <p:sp>
        <p:nvSpPr>
          <p:cNvPr id="4" name="Shape 4"/>
          <p:cNvSpPr txBox="1"/>
          <p:nvPr>
            <p:ph idx="1" type="body"/>
          </p:nvPr>
        </p:nvSpPr>
        <p:spPr>
          <a:xfrm>
            <a:off x="1060450" y="4349750"/>
            <a:ext cx="4738687" cy="351155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Shape 104"/>
          <p:cNvSpPr txBox="1"/>
          <p:nvPr/>
        </p:nvSpPr>
        <p:spPr>
          <a:xfrm>
            <a:off x="1143000" y="685800"/>
            <a:ext cx="4572000" cy="3429000"/>
          </a:xfrm>
          <a:prstGeom prst="rect">
            <a:avLst/>
          </a:prstGeom>
          <a:solidFill>
            <a:srgbClr val="FFFFFF"/>
          </a:solidFill>
          <a:ln cap="flat" cmpd="sng" w="9525">
            <a:solidFill>
              <a:srgbClr val="000000"/>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rgbClr val="000000"/>
              </a:solidFill>
              <a:latin typeface="Arial"/>
              <a:ea typeface="Arial"/>
              <a:cs typeface="Arial"/>
              <a:sym typeface="Arial"/>
            </a:endParaRPr>
          </a:p>
        </p:txBody>
      </p:sp>
      <p:sp>
        <p:nvSpPr>
          <p:cNvPr id="105" name="Shape 105"/>
          <p:cNvSpPr txBox="1"/>
          <p:nvPr>
            <p:ph idx="1" type="body"/>
          </p:nvPr>
        </p:nvSpPr>
        <p:spPr>
          <a:xfrm>
            <a:off x="1169987" y="5086350"/>
            <a:ext cx="5226050" cy="4106862"/>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
        <p:nvSpPr>
          <p:cNvPr id="106" name="Shape 106"/>
          <p:cNvSpPr/>
          <p:nvPr>
            <p:ph idx="2" type="sldImg"/>
          </p:nvPr>
        </p:nvSpPr>
        <p:spPr>
          <a:xfrm>
            <a:off x="1190625" y="877887"/>
            <a:ext cx="4473575" cy="3163887"/>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1317625" y="877887"/>
            <a:ext cx="4221162" cy="3165475"/>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
            <a:headEnd len="sm" w="sm" type="none"/>
            <a:tailEnd len="sm" w="sm" type="none"/>
          </a:ln>
        </p:spPr>
      </p:sp>
      <p:sp>
        <p:nvSpPr>
          <p:cNvPr id="170" name="Shape 170"/>
          <p:cNvSpPr txBox="1"/>
          <p:nvPr>
            <p:ph idx="1" type="body"/>
          </p:nvPr>
        </p:nvSpPr>
        <p:spPr>
          <a:xfrm>
            <a:off x="1060450" y="4349750"/>
            <a:ext cx="4740275" cy="3513137"/>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Shape 175"/>
          <p:cNvSpPr/>
          <p:nvPr>
            <p:ph idx="2" type="sldImg"/>
          </p:nvPr>
        </p:nvSpPr>
        <p:spPr>
          <a:xfrm>
            <a:off x="1317625" y="877887"/>
            <a:ext cx="4221162" cy="3165475"/>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
            <a:headEnd len="sm" w="sm" type="none"/>
            <a:tailEnd len="sm" w="sm" type="none"/>
          </a:ln>
        </p:spPr>
      </p:sp>
      <p:sp>
        <p:nvSpPr>
          <p:cNvPr id="176" name="Shape 176"/>
          <p:cNvSpPr txBox="1"/>
          <p:nvPr>
            <p:ph idx="1" type="body"/>
          </p:nvPr>
        </p:nvSpPr>
        <p:spPr>
          <a:xfrm>
            <a:off x="1060450" y="4349750"/>
            <a:ext cx="4740275" cy="342265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Shape 181"/>
          <p:cNvSpPr/>
          <p:nvPr>
            <p:ph idx="2" type="sldImg"/>
          </p:nvPr>
        </p:nvSpPr>
        <p:spPr>
          <a:xfrm>
            <a:off x="1317625" y="877887"/>
            <a:ext cx="4221162" cy="3165475"/>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
            <a:headEnd len="sm" w="sm" type="none"/>
            <a:tailEnd len="sm" w="sm" type="none"/>
          </a:ln>
        </p:spPr>
      </p:sp>
      <p:sp>
        <p:nvSpPr>
          <p:cNvPr id="182" name="Shape 182"/>
          <p:cNvSpPr txBox="1"/>
          <p:nvPr>
            <p:ph idx="1" type="body"/>
          </p:nvPr>
        </p:nvSpPr>
        <p:spPr>
          <a:xfrm>
            <a:off x="1060450" y="4349750"/>
            <a:ext cx="4740275" cy="3513137"/>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1317625" y="877887"/>
            <a:ext cx="4221162" cy="3165475"/>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
            <a:headEnd len="sm" w="sm" type="none"/>
            <a:tailEnd len="sm" w="sm" type="none"/>
          </a:ln>
        </p:spPr>
      </p:sp>
      <p:sp>
        <p:nvSpPr>
          <p:cNvPr id="188" name="Shape 188"/>
          <p:cNvSpPr txBox="1"/>
          <p:nvPr>
            <p:ph idx="1" type="body"/>
          </p:nvPr>
        </p:nvSpPr>
        <p:spPr>
          <a:xfrm>
            <a:off x="1060450" y="4349750"/>
            <a:ext cx="4740275" cy="342265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1317625" y="877887"/>
            <a:ext cx="4221162" cy="3165475"/>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
            <a:headEnd len="sm" w="sm" type="none"/>
            <a:tailEnd len="sm" w="sm" type="none"/>
          </a:ln>
        </p:spPr>
      </p:sp>
      <p:sp>
        <p:nvSpPr>
          <p:cNvPr id="194" name="Shape 194"/>
          <p:cNvSpPr txBox="1"/>
          <p:nvPr>
            <p:ph idx="1" type="body"/>
          </p:nvPr>
        </p:nvSpPr>
        <p:spPr>
          <a:xfrm>
            <a:off x="1060450" y="4349750"/>
            <a:ext cx="4740275" cy="3513137"/>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1317625" y="877887"/>
            <a:ext cx="4221162" cy="3165475"/>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
            <a:headEnd len="sm" w="sm" type="none"/>
            <a:tailEnd len="sm" w="sm" type="none"/>
          </a:ln>
        </p:spPr>
      </p:sp>
      <p:sp>
        <p:nvSpPr>
          <p:cNvPr id="200" name="Shape 200"/>
          <p:cNvSpPr txBox="1"/>
          <p:nvPr>
            <p:ph idx="1" type="body"/>
          </p:nvPr>
        </p:nvSpPr>
        <p:spPr>
          <a:xfrm>
            <a:off x="1060450" y="4349750"/>
            <a:ext cx="4740275" cy="342265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Shape 205"/>
          <p:cNvSpPr/>
          <p:nvPr>
            <p:ph idx="2" type="sldImg"/>
          </p:nvPr>
        </p:nvSpPr>
        <p:spPr>
          <a:xfrm>
            <a:off x="1317625" y="877887"/>
            <a:ext cx="4221162" cy="3165475"/>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
            <a:headEnd len="sm" w="sm" type="none"/>
            <a:tailEnd len="sm" w="sm" type="none"/>
          </a:ln>
        </p:spPr>
      </p:sp>
      <p:sp>
        <p:nvSpPr>
          <p:cNvPr id="206" name="Shape 206"/>
          <p:cNvSpPr txBox="1"/>
          <p:nvPr>
            <p:ph idx="1" type="body"/>
          </p:nvPr>
        </p:nvSpPr>
        <p:spPr>
          <a:xfrm>
            <a:off x="1060450" y="4349750"/>
            <a:ext cx="4740275" cy="3513137"/>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Shape 211"/>
          <p:cNvSpPr/>
          <p:nvPr>
            <p:ph idx="2" type="sldImg"/>
          </p:nvPr>
        </p:nvSpPr>
        <p:spPr>
          <a:xfrm>
            <a:off x="1317625" y="877887"/>
            <a:ext cx="4221162" cy="3165475"/>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
            <a:headEnd len="sm" w="sm" type="none"/>
            <a:tailEnd len="sm" w="sm" type="none"/>
          </a:ln>
        </p:spPr>
      </p:sp>
      <p:sp>
        <p:nvSpPr>
          <p:cNvPr id="212" name="Shape 212"/>
          <p:cNvSpPr txBox="1"/>
          <p:nvPr>
            <p:ph idx="1" type="body"/>
          </p:nvPr>
        </p:nvSpPr>
        <p:spPr>
          <a:xfrm>
            <a:off x="1060450" y="4349750"/>
            <a:ext cx="4740275" cy="342265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Shape 217"/>
          <p:cNvSpPr/>
          <p:nvPr>
            <p:ph idx="2" type="sldImg"/>
          </p:nvPr>
        </p:nvSpPr>
        <p:spPr>
          <a:xfrm>
            <a:off x="1317625" y="877887"/>
            <a:ext cx="4221162" cy="3165475"/>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
            <a:headEnd len="sm" w="sm" type="none"/>
            <a:tailEnd len="sm" w="sm" type="none"/>
          </a:ln>
        </p:spPr>
      </p:sp>
      <p:sp>
        <p:nvSpPr>
          <p:cNvPr id="218" name="Shape 218"/>
          <p:cNvSpPr txBox="1"/>
          <p:nvPr>
            <p:ph idx="1" type="body"/>
          </p:nvPr>
        </p:nvSpPr>
        <p:spPr>
          <a:xfrm>
            <a:off x="1060450" y="4349750"/>
            <a:ext cx="4740275" cy="342265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1317625" y="877887"/>
            <a:ext cx="4221162" cy="3165475"/>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
            <a:headEnd len="sm" w="sm" type="none"/>
            <a:tailEnd len="sm" w="sm" type="none"/>
          </a:ln>
        </p:spPr>
      </p:sp>
      <p:sp>
        <p:nvSpPr>
          <p:cNvPr id="111" name="Shape 111"/>
          <p:cNvSpPr txBox="1"/>
          <p:nvPr>
            <p:ph idx="1" type="body"/>
          </p:nvPr>
        </p:nvSpPr>
        <p:spPr>
          <a:xfrm>
            <a:off x="1060450" y="4349750"/>
            <a:ext cx="4740275" cy="342265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txBox="1"/>
          <p:nvPr/>
        </p:nvSpPr>
        <p:spPr>
          <a:xfrm>
            <a:off x="1143000" y="685800"/>
            <a:ext cx="4572000" cy="3429000"/>
          </a:xfrm>
          <a:prstGeom prst="rect">
            <a:avLst/>
          </a:prstGeom>
          <a:solidFill>
            <a:srgbClr val="FFFFFF"/>
          </a:solidFill>
          <a:ln cap="flat" cmpd="sng" w="9525">
            <a:solidFill>
              <a:srgbClr val="000000"/>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rgbClr val="000000"/>
              </a:solidFill>
              <a:latin typeface="Arial"/>
              <a:ea typeface="Arial"/>
              <a:cs typeface="Arial"/>
              <a:sym typeface="Arial"/>
            </a:endParaRPr>
          </a:p>
        </p:txBody>
      </p:sp>
      <p:sp>
        <p:nvSpPr>
          <p:cNvPr id="117" name="Shape 117"/>
          <p:cNvSpPr txBox="1"/>
          <p:nvPr>
            <p:ph idx="1" type="body"/>
          </p:nvPr>
        </p:nvSpPr>
        <p:spPr>
          <a:xfrm>
            <a:off x="1060450" y="4349750"/>
            <a:ext cx="4740275" cy="3513137"/>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
        <p:nvSpPr>
          <p:cNvPr id="118" name="Shape 118"/>
          <p:cNvSpPr/>
          <p:nvPr>
            <p:ph idx="2" type="sldImg"/>
          </p:nvPr>
        </p:nvSpPr>
        <p:spPr>
          <a:xfrm>
            <a:off x="1190625" y="877887"/>
            <a:ext cx="4473575" cy="3163887"/>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Shape 133"/>
          <p:cNvSpPr txBox="1"/>
          <p:nvPr/>
        </p:nvSpPr>
        <p:spPr>
          <a:xfrm>
            <a:off x="1143000" y="685800"/>
            <a:ext cx="4572000" cy="3429000"/>
          </a:xfrm>
          <a:prstGeom prst="rect">
            <a:avLst/>
          </a:prstGeom>
          <a:solidFill>
            <a:srgbClr val="FFFFFF"/>
          </a:solidFill>
          <a:ln cap="flat" cmpd="sng" w="9525">
            <a:solidFill>
              <a:srgbClr val="000000"/>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rgbClr val="000000"/>
              </a:solidFill>
              <a:latin typeface="Arial"/>
              <a:ea typeface="Arial"/>
              <a:cs typeface="Arial"/>
              <a:sym typeface="Arial"/>
            </a:endParaRPr>
          </a:p>
        </p:txBody>
      </p:sp>
      <p:sp>
        <p:nvSpPr>
          <p:cNvPr id="134" name="Shape 134"/>
          <p:cNvSpPr txBox="1"/>
          <p:nvPr>
            <p:ph idx="1" type="body"/>
          </p:nvPr>
        </p:nvSpPr>
        <p:spPr>
          <a:xfrm>
            <a:off x="1060450" y="4349750"/>
            <a:ext cx="4740275" cy="3513137"/>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
        <p:nvSpPr>
          <p:cNvPr id="135" name="Shape 135"/>
          <p:cNvSpPr/>
          <p:nvPr>
            <p:ph idx="2" type="sldImg"/>
          </p:nvPr>
        </p:nvSpPr>
        <p:spPr>
          <a:xfrm>
            <a:off x="1190625" y="877887"/>
            <a:ext cx="4473575" cy="3163887"/>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1317625" y="877887"/>
            <a:ext cx="4221162" cy="3165475"/>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
            <a:headEnd len="sm" w="sm" type="none"/>
            <a:tailEnd len="sm" w="sm" type="none"/>
          </a:ln>
        </p:spPr>
      </p:sp>
      <p:sp>
        <p:nvSpPr>
          <p:cNvPr id="140" name="Shape 140"/>
          <p:cNvSpPr txBox="1"/>
          <p:nvPr>
            <p:ph idx="1" type="body"/>
          </p:nvPr>
        </p:nvSpPr>
        <p:spPr>
          <a:xfrm>
            <a:off x="1060450" y="4349750"/>
            <a:ext cx="4740275" cy="342265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1317625" y="877887"/>
            <a:ext cx="4221162" cy="3165475"/>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
            <a:headEnd len="sm" w="sm" type="none"/>
            <a:tailEnd len="sm" w="sm" type="none"/>
          </a:ln>
        </p:spPr>
      </p:sp>
      <p:sp>
        <p:nvSpPr>
          <p:cNvPr id="146" name="Shape 146"/>
          <p:cNvSpPr txBox="1"/>
          <p:nvPr>
            <p:ph idx="1" type="body"/>
          </p:nvPr>
        </p:nvSpPr>
        <p:spPr>
          <a:xfrm>
            <a:off x="1060450" y="4349750"/>
            <a:ext cx="4740275" cy="3513137"/>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1317625" y="877887"/>
            <a:ext cx="4221162" cy="3165475"/>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
            <a:headEnd len="sm" w="sm" type="none"/>
            <a:tailEnd len="sm" w="sm" type="none"/>
          </a:ln>
        </p:spPr>
      </p:sp>
      <p:sp>
        <p:nvSpPr>
          <p:cNvPr id="152" name="Shape 152"/>
          <p:cNvSpPr txBox="1"/>
          <p:nvPr>
            <p:ph idx="1" type="body"/>
          </p:nvPr>
        </p:nvSpPr>
        <p:spPr>
          <a:xfrm>
            <a:off x="1060450" y="4349750"/>
            <a:ext cx="4740275" cy="3513137"/>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1317625" y="877887"/>
            <a:ext cx="4221162" cy="3165475"/>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
            <a:headEnd len="sm" w="sm" type="none"/>
            <a:tailEnd len="sm" w="sm" type="none"/>
          </a:ln>
        </p:spPr>
      </p:sp>
      <p:sp>
        <p:nvSpPr>
          <p:cNvPr id="158" name="Shape 158"/>
          <p:cNvSpPr txBox="1"/>
          <p:nvPr>
            <p:ph idx="1" type="body"/>
          </p:nvPr>
        </p:nvSpPr>
        <p:spPr>
          <a:xfrm>
            <a:off x="1060450" y="4349750"/>
            <a:ext cx="4740275" cy="342265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1317625" y="877887"/>
            <a:ext cx="4221162" cy="3165475"/>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
            <a:headEnd len="sm" w="sm" type="none"/>
            <a:tailEnd len="sm" w="sm" type="none"/>
          </a:ln>
        </p:spPr>
      </p:sp>
      <p:sp>
        <p:nvSpPr>
          <p:cNvPr id="164" name="Shape 164"/>
          <p:cNvSpPr txBox="1"/>
          <p:nvPr>
            <p:ph idx="1" type="body"/>
          </p:nvPr>
        </p:nvSpPr>
        <p:spPr>
          <a:xfrm>
            <a:off x="1060450" y="4349750"/>
            <a:ext cx="4740275" cy="342265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isposition personnalisée">
  <p:cSld name="Disposition personnalisée">
    <p:spTree>
      <p:nvGrpSpPr>
        <p:cNvPr id="8" name="Shape 8"/>
        <p:cNvGrpSpPr/>
        <p:nvPr/>
      </p:nvGrpSpPr>
      <p:grpSpPr>
        <a:xfrm>
          <a:off x="0" y="0"/>
          <a:ext cx="0" cy="0"/>
          <a:chOff x="0" y="0"/>
          <a:chExt cx="0" cy="0"/>
        </a:xfrm>
      </p:grpSpPr>
      <p:sp>
        <p:nvSpPr>
          <p:cNvPr id="9" name="Shape 9"/>
          <p:cNvSpPr txBox="1"/>
          <p:nvPr>
            <p:ph type="title"/>
          </p:nvPr>
        </p:nvSpPr>
        <p:spPr>
          <a:xfrm>
            <a:off x="671513" y="255588"/>
            <a:ext cx="7807325"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1" i="0" sz="4100" u="none" cap="none" strike="noStrike">
                <a:solidFill>
                  <a:srgbClr val="EAD594"/>
                </a:solidFill>
                <a:latin typeface="Allerta"/>
                <a:ea typeface="Allerta"/>
                <a:cs typeface="Allerta"/>
                <a:sym typeface="Allerta"/>
              </a:defRPr>
            </a:lvl1pPr>
            <a:lvl2pPr indent="0" lvl="1"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2pPr>
            <a:lvl3pPr indent="0" lvl="2"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3pPr>
            <a:lvl4pPr indent="0" lvl="3"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4pPr>
            <a:lvl5pPr indent="0" lvl="4"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5pPr>
            <a:lvl6pPr indent="0" lvl="5" marL="4572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6pPr>
            <a:lvl7pPr indent="0" lvl="6" marL="9144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7pPr>
            <a:lvl8pPr indent="0" lvl="7" marL="13716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8pPr>
            <a:lvl9pPr indent="0" lvl="8" marL="18288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eux contenus" type="twoObj">
  <p:cSld name="TWO_OBJECTS">
    <p:spTree>
      <p:nvGrpSpPr>
        <p:cNvPr id="66" name="Shape 66"/>
        <p:cNvGrpSpPr/>
        <p:nvPr/>
      </p:nvGrpSpPr>
      <p:grpSpPr>
        <a:xfrm>
          <a:off x="0" y="0"/>
          <a:ext cx="0" cy="0"/>
          <a:chOff x="0" y="0"/>
          <a:chExt cx="0" cy="0"/>
        </a:xfrm>
      </p:grpSpPr>
      <p:sp>
        <p:nvSpPr>
          <p:cNvPr id="67" name="Shape 67"/>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1" i="0" sz="4100" u="none" cap="none" strike="noStrike">
                <a:solidFill>
                  <a:srgbClr val="EAD594"/>
                </a:solidFill>
                <a:latin typeface="Allerta"/>
                <a:ea typeface="Allerta"/>
                <a:cs typeface="Allerta"/>
                <a:sym typeface="Allerta"/>
              </a:defRPr>
            </a:lvl1pPr>
            <a:lvl2pPr indent="0" lvl="1"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2pPr>
            <a:lvl3pPr indent="0" lvl="2"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3pPr>
            <a:lvl4pPr indent="0" lvl="3"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4pPr>
            <a:lvl5pPr indent="0" lvl="4"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5pPr>
            <a:lvl6pPr indent="0" lvl="5" marL="4572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6pPr>
            <a:lvl7pPr indent="0" lvl="6" marL="9144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7pPr>
            <a:lvl8pPr indent="0" lvl="7" marL="13716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8pPr>
            <a:lvl9pPr indent="0" lvl="8" marL="18288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9pPr>
          </a:lstStyle>
          <a:p/>
        </p:txBody>
      </p:sp>
      <p:sp>
        <p:nvSpPr>
          <p:cNvPr id="68" name="Shape 68"/>
          <p:cNvSpPr txBox="1"/>
          <p:nvPr>
            <p:ph idx="1" type="body"/>
          </p:nvPr>
        </p:nvSpPr>
        <p:spPr>
          <a:xfrm>
            <a:off x="457200" y="1600200"/>
            <a:ext cx="4038600" cy="4525963"/>
          </a:xfrm>
          <a:prstGeom prst="rect">
            <a:avLst/>
          </a:prstGeom>
          <a:noFill/>
          <a:ln>
            <a:noFill/>
          </a:ln>
        </p:spPr>
        <p:txBody>
          <a:bodyPr anchorCtr="0" anchor="t" bIns="91425" lIns="91425" spcFirstLastPara="1" rIns="91425" wrap="square" tIns="91425"/>
          <a:lstStyle>
            <a:lvl1pPr indent="-335915" lvl="0" marL="457200" marR="0" rtl="0" algn="l">
              <a:spcBef>
                <a:spcPts val="520"/>
              </a:spcBef>
              <a:spcAft>
                <a:spcPts val="0"/>
              </a:spcAft>
              <a:buClr>
                <a:srgbClr val="F9F9F9"/>
              </a:buClr>
              <a:buSzPts val="1690"/>
              <a:buFont typeface="Noto Sans Symbols"/>
              <a:buChar char="⬜"/>
              <a:defRPr b="0" i="0" sz="2600" u="none" cap="none" strike="noStrike">
                <a:solidFill>
                  <a:schemeClr val="lt1"/>
                </a:solidFill>
                <a:latin typeface="Quattrocento"/>
                <a:ea typeface="Quattrocento"/>
                <a:cs typeface="Quattrocento"/>
                <a:sym typeface="Quattrocento"/>
              </a:defRPr>
            </a:lvl1pPr>
            <a:lvl2pPr indent="-350519" lvl="1" marL="914400" marR="0" rtl="0" algn="l">
              <a:spcBef>
                <a:spcPts val="480"/>
              </a:spcBef>
              <a:spcAft>
                <a:spcPts val="0"/>
              </a:spcAft>
              <a:buClr>
                <a:schemeClr val="lt1"/>
              </a:buClr>
              <a:buSzPts val="1920"/>
              <a:buFont typeface="Noto Sans Symbols"/>
              <a:buChar char="◼"/>
              <a:defRPr b="0" i="0" sz="2400" u="none" cap="none" strike="noStrike">
                <a:solidFill>
                  <a:schemeClr val="lt1"/>
                </a:solidFill>
                <a:latin typeface="Quattrocento"/>
                <a:ea typeface="Quattrocento"/>
                <a:cs typeface="Quattrocento"/>
                <a:sym typeface="Quattrocento"/>
              </a:defRPr>
            </a:lvl2pPr>
            <a:lvl3pPr indent="-349250" lvl="2" marL="1371600" marR="0" rtl="0" algn="l">
              <a:spcBef>
                <a:spcPts val="400"/>
              </a:spcBef>
              <a:spcAft>
                <a:spcPts val="0"/>
              </a:spcAft>
              <a:buClr>
                <a:schemeClr val="lt1"/>
              </a:buClr>
              <a:buSzPts val="1900"/>
              <a:buFont typeface="Noto Sans Symbols"/>
              <a:buChar char="▫"/>
              <a:defRPr b="0" i="0" sz="2000" u="none" cap="none" strike="noStrike">
                <a:solidFill>
                  <a:schemeClr val="lt1"/>
                </a:solidFill>
                <a:latin typeface="Quattrocento"/>
                <a:ea typeface="Quattrocento"/>
                <a:cs typeface="Quattrocento"/>
                <a:sym typeface="Quattrocento"/>
              </a:defRPr>
            </a:lvl3pPr>
            <a:lvl4pPr indent="-342900" lvl="3" marL="18288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Quattrocento"/>
                <a:ea typeface="Quattrocento"/>
                <a:cs typeface="Quattrocento"/>
                <a:sym typeface="Quattrocento"/>
              </a:defRPr>
            </a:lvl4pPr>
            <a:lvl5pPr indent="-342900" lvl="4" marL="22860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Quattrocento"/>
                <a:ea typeface="Quattrocento"/>
                <a:cs typeface="Quattrocento"/>
                <a:sym typeface="Quattrocento"/>
              </a:defRPr>
            </a:lvl5pPr>
            <a:lvl6pPr indent="-342900" lvl="5" marL="27432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Quattrocento"/>
                <a:ea typeface="Quattrocento"/>
                <a:cs typeface="Quattrocento"/>
                <a:sym typeface="Quattrocento"/>
              </a:defRPr>
            </a:lvl6pPr>
            <a:lvl7pPr indent="-330200" lvl="6" marL="320040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Quattrocento"/>
                <a:ea typeface="Quattrocento"/>
                <a:cs typeface="Quattrocento"/>
                <a:sym typeface="Quattrocento"/>
              </a:defRPr>
            </a:lvl7pPr>
            <a:lvl8pPr indent="-317500" lvl="7" marL="36576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8pPr>
            <a:lvl9pPr indent="-317500" lvl="8" marL="41148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9pPr>
          </a:lstStyle>
          <a:p/>
        </p:txBody>
      </p:sp>
      <p:sp>
        <p:nvSpPr>
          <p:cNvPr id="69" name="Shape 69"/>
          <p:cNvSpPr txBox="1"/>
          <p:nvPr>
            <p:ph idx="2" type="body"/>
          </p:nvPr>
        </p:nvSpPr>
        <p:spPr>
          <a:xfrm>
            <a:off x="4648200" y="1600200"/>
            <a:ext cx="4038600" cy="4525963"/>
          </a:xfrm>
          <a:prstGeom prst="rect">
            <a:avLst/>
          </a:prstGeom>
          <a:noFill/>
          <a:ln>
            <a:noFill/>
          </a:ln>
        </p:spPr>
        <p:txBody>
          <a:bodyPr anchorCtr="0" anchor="t" bIns="91425" lIns="91425" spcFirstLastPara="1" rIns="91425" wrap="square" tIns="91425"/>
          <a:lstStyle>
            <a:lvl1pPr indent="-335915" lvl="0" marL="457200" marR="0" rtl="0" algn="l">
              <a:spcBef>
                <a:spcPts val="520"/>
              </a:spcBef>
              <a:spcAft>
                <a:spcPts val="0"/>
              </a:spcAft>
              <a:buClr>
                <a:srgbClr val="F9F9F9"/>
              </a:buClr>
              <a:buSzPts val="1690"/>
              <a:buFont typeface="Noto Sans Symbols"/>
              <a:buChar char="⬜"/>
              <a:defRPr b="0" i="0" sz="2600" u="none" cap="none" strike="noStrike">
                <a:solidFill>
                  <a:schemeClr val="lt1"/>
                </a:solidFill>
                <a:latin typeface="Quattrocento"/>
                <a:ea typeface="Quattrocento"/>
                <a:cs typeface="Quattrocento"/>
                <a:sym typeface="Quattrocento"/>
              </a:defRPr>
            </a:lvl1pPr>
            <a:lvl2pPr indent="-350519" lvl="1" marL="914400" marR="0" rtl="0" algn="l">
              <a:spcBef>
                <a:spcPts val="480"/>
              </a:spcBef>
              <a:spcAft>
                <a:spcPts val="0"/>
              </a:spcAft>
              <a:buClr>
                <a:schemeClr val="lt1"/>
              </a:buClr>
              <a:buSzPts val="1920"/>
              <a:buFont typeface="Noto Sans Symbols"/>
              <a:buChar char="◼"/>
              <a:defRPr b="0" i="0" sz="2400" u="none" cap="none" strike="noStrike">
                <a:solidFill>
                  <a:schemeClr val="lt1"/>
                </a:solidFill>
                <a:latin typeface="Quattrocento"/>
                <a:ea typeface="Quattrocento"/>
                <a:cs typeface="Quattrocento"/>
                <a:sym typeface="Quattrocento"/>
              </a:defRPr>
            </a:lvl2pPr>
            <a:lvl3pPr indent="-349250" lvl="2" marL="1371600" marR="0" rtl="0" algn="l">
              <a:spcBef>
                <a:spcPts val="400"/>
              </a:spcBef>
              <a:spcAft>
                <a:spcPts val="0"/>
              </a:spcAft>
              <a:buClr>
                <a:schemeClr val="lt1"/>
              </a:buClr>
              <a:buSzPts val="1900"/>
              <a:buFont typeface="Noto Sans Symbols"/>
              <a:buChar char="▫"/>
              <a:defRPr b="0" i="0" sz="2000" u="none" cap="none" strike="noStrike">
                <a:solidFill>
                  <a:schemeClr val="lt1"/>
                </a:solidFill>
                <a:latin typeface="Quattrocento"/>
                <a:ea typeface="Quattrocento"/>
                <a:cs typeface="Quattrocento"/>
                <a:sym typeface="Quattrocento"/>
              </a:defRPr>
            </a:lvl3pPr>
            <a:lvl4pPr indent="-342900" lvl="3" marL="18288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Quattrocento"/>
                <a:ea typeface="Quattrocento"/>
                <a:cs typeface="Quattrocento"/>
                <a:sym typeface="Quattrocento"/>
              </a:defRPr>
            </a:lvl4pPr>
            <a:lvl5pPr indent="-342900" lvl="4" marL="22860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Quattrocento"/>
                <a:ea typeface="Quattrocento"/>
                <a:cs typeface="Quattrocento"/>
                <a:sym typeface="Quattrocento"/>
              </a:defRPr>
            </a:lvl5pPr>
            <a:lvl6pPr indent="-342900" lvl="5" marL="27432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Quattrocento"/>
                <a:ea typeface="Quattrocento"/>
                <a:cs typeface="Quattrocento"/>
                <a:sym typeface="Quattrocento"/>
              </a:defRPr>
            </a:lvl6pPr>
            <a:lvl7pPr indent="-330200" lvl="6" marL="320040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Quattrocento"/>
                <a:ea typeface="Quattrocento"/>
                <a:cs typeface="Quattrocento"/>
                <a:sym typeface="Quattrocento"/>
              </a:defRPr>
            </a:lvl7pPr>
            <a:lvl8pPr indent="-317500" lvl="7" marL="36576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8pPr>
            <a:lvl9pPr indent="-317500" lvl="8" marL="41148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9pPr>
          </a:lstStyle>
          <a:p/>
        </p:txBody>
      </p:sp>
      <p:sp>
        <p:nvSpPr>
          <p:cNvPr id="70" name="Shape 70"/>
          <p:cNvSpPr txBox="1"/>
          <p:nvPr>
            <p:ph idx="10" type="dt"/>
          </p:nvPr>
        </p:nvSpPr>
        <p:spPr>
          <a:xfrm>
            <a:off x="457200" y="6416675"/>
            <a:ext cx="2133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1200" u="none">
                <a:solidFill>
                  <a:srgbClr val="BCBCBC"/>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71" name="Shape 71"/>
          <p:cNvSpPr txBox="1"/>
          <p:nvPr>
            <p:ph idx="11" type="ftr"/>
          </p:nvPr>
        </p:nvSpPr>
        <p:spPr>
          <a:xfrm>
            <a:off x="3124200" y="6416675"/>
            <a:ext cx="2895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72" name="Shape 72"/>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1pPr>
            <a:lvl2pPr indent="0" lvl="1"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2pPr>
            <a:lvl3pPr indent="0" lvl="2"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3pPr>
            <a:lvl4pPr indent="0" lvl="3"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4pPr>
            <a:lvl5pPr indent="0" lvl="4"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5pPr>
            <a:lvl6pPr indent="0" lvl="5"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6pPr>
            <a:lvl7pPr indent="0" lvl="6"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7pPr>
            <a:lvl8pPr indent="0" lvl="7"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8pPr>
            <a:lvl9pPr indent="0" lvl="8"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9pPr>
          </a:lstStyle>
          <a:p>
            <a:pPr indent="0" lvl="0" mar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iapositive de titre" type="title">
  <p:cSld name="TITLE">
    <p:spTree>
      <p:nvGrpSpPr>
        <p:cNvPr id="73" name="Shape 73"/>
        <p:cNvGrpSpPr/>
        <p:nvPr/>
      </p:nvGrpSpPr>
      <p:grpSpPr>
        <a:xfrm>
          <a:off x="0" y="0"/>
          <a:ext cx="0" cy="0"/>
          <a:chOff x="0" y="0"/>
          <a:chExt cx="0" cy="0"/>
        </a:xfrm>
      </p:grpSpPr>
      <p:sp>
        <p:nvSpPr>
          <p:cNvPr id="74" name="Shape 74"/>
          <p:cNvSpPr txBox="1"/>
          <p:nvPr>
            <p:ph type="ctrTitle"/>
          </p:nvPr>
        </p:nvSpPr>
        <p:spPr>
          <a:xfrm>
            <a:off x="422030" y="1371600"/>
            <a:ext cx="8229600" cy="1828800"/>
          </a:xfrm>
          <a:prstGeom prst="rect">
            <a:avLst/>
          </a:prstGeom>
          <a:noFill/>
          <a:ln>
            <a:noFill/>
          </a:ln>
        </p:spPr>
        <p:txBody>
          <a:bodyPr anchorCtr="0" anchor="b" bIns="91425" lIns="91425" spcFirstLastPara="1" rIns="91425" wrap="square" tIns="91425"/>
          <a:lstStyle>
            <a:lvl1pPr indent="0" lvl="0" marL="0" marR="0" rtl="0" algn="ctr">
              <a:spcBef>
                <a:spcPts val="0"/>
              </a:spcBef>
              <a:spcAft>
                <a:spcPts val="0"/>
              </a:spcAft>
              <a:buSzPts val="1400"/>
              <a:buNone/>
              <a:defRPr b="1" i="0" sz="4800" u="none" cap="none" strike="noStrike">
                <a:solidFill>
                  <a:srgbClr val="EAD594"/>
                </a:solidFill>
                <a:latin typeface="Allerta"/>
                <a:ea typeface="Allerta"/>
                <a:cs typeface="Allerta"/>
                <a:sym typeface="Allerta"/>
              </a:defRPr>
            </a:lvl1pPr>
            <a:lvl2pPr indent="0" lvl="1"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2pPr>
            <a:lvl3pPr indent="0" lvl="2"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3pPr>
            <a:lvl4pPr indent="0" lvl="3"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4pPr>
            <a:lvl5pPr indent="0" lvl="4"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5pPr>
            <a:lvl6pPr indent="0" lvl="5" marL="4572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6pPr>
            <a:lvl7pPr indent="0" lvl="6" marL="9144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7pPr>
            <a:lvl8pPr indent="0" lvl="7" marL="13716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8pPr>
            <a:lvl9pPr indent="0" lvl="8" marL="18288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9pPr>
          </a:lstStyle>
          <a:p/>
        </p:txBody>
      </p:sp>
      <p:sp>
        <p:nvSpPr>
          <p:cNvPr id="75" name="Shape 75"/>
          <p:cNvSpPr txBox="1"/>
          <p:nvPr>
            <p:ph idx="1" type="subTitle"/>
          </p:nvPr>
        </p:nvSpPr>
        <p:spPr>
          <a:xfrm>
            <a:off x="1371600" y="3331698"/>
            <a:ext cx="6400800" cy="1752600"/>
          </a:xfrm>
          <a:prstGeom prst="rect">
            <a:avLst/>
          </a:prstGeom>
          <a:noFill/>
          <a:ln>
            <a:noFill/>
          </a:ln>
        </p:spPr>
        <p:txBody>
          <a:bodyPr anchorCtr="0" anchor="t" bIns="91425" lIns="91425" spcFirstLastPara="1" rIns="91425" wrap="square" tIns="91425"/>
          <a:lstStyle>
            <a:lvl1pPr indent="0" lvl="0" marL="0" marR="0" rtl="0" algn="ctr">
              <a:spcBef>
                <a:spcPts val="560"/>
              </a:spcBef>
              <a:spcAft>
                <a:spcPts val="0"/>
              </a:spcAft>
              <a:buClr>
                <a:srgbClr val="F9F9F9"/>
              </a:buClr>
              <a:buSzPts val="1820"/>
              <a:buFont typeface="Noto Sans Symbols"/>
              <a:buNone/>
              <a:defRPr b="0" i="0" sz="2800" u="none" cap="none" strike="noStrike">
                <a:solidFill>
                  <a:schemeClr val="lt1"/>
                </a:solidFill>
                <a:latin typeface="Quattrocento"/>
                <a:ea typeface="Quattrocento"/>
                <a:cs typeface="Quattrocento"/>
                <a:sym typeface="Quattrocento"/>
              </a:defRPr>
            </a:lvl1pPr>
            <a:lvl2pPr indent="0" lvl="1" marL="457200" marR="0" rtl="0" algn="ctr">
              <a:spcBef>
                <a:spcPts val="480"/>
              </a:spcBef>
              <a:spcAft>
                <a:spcPts val="0"/>
              </a:spcAft>
              <a:buClr>
                <a:schemeClr val="lt1"/>
              </a:buClr>
              <a:buSzPts val="1920"/>
              <a:buFont typeface="Noto Sans Symbols"/>
              <a:buNone/>
              <a:defRPr b="0" i="0" sz="2400" u="none" cap="none" strike="noStrike">
                <a:solidFill>
                  <a:schemeClr val="lt1"/>
                </a:solidFill>
                <a:latin typeface="Quattrocento"/>
                <a:ea typeface="Quattrocento"/>
                <a:cs typeface="Quattrocento"/>
                <a:sym typeface="Quattrocento"/>
              </a:defRPr>
            </a:lvl2pPr>
            <a:lvl3pPr indent="0" lvl="2" marL="914400" marR="0" rtl="0" algn="ctr">
              <a:spcBef>
                <a:spcPts val="440"/>
              </a:spcBef>
              <a:spcAft>
                <a:spcPts val="0"/>
              </a:spcAft>
              <a:buClr>
                <a:schemeClr val="lt1"/>
              </a:buClr>
              <a:buSzPts val="2090"/>
              <a:buFont typeface="Noto Sans Symbols"/>
              <a:buNone/>
              <a:defRPr b="0" i="0" sz="2200" u="none" cap="none" strike="noStrike">
                <a:solidFill>
                  <a:schemeClr val="lt1"/>
                </a:solidFill>
                <a:latin typeface="Quattrocento"/>
                <a:ea typeface="Quattrocento"/>
                <a:cs typeface="Quattrocento"/>
                <a:sym typeface="Quattrocento"/>
              </a:defRPr>
            </a:lvl3pPr>
            <a:lvl4pPr indent="0" lvl="3" marL="1371600" marR="0" rtl="0" algn="ctr">
              <a:spcBef>
                <a:spcPts val="400"/>
              </a:spcBef>
              <a:spcAft>
                <a:spcPts val="0"/>
              </a:spcAft>
              <a:buClr>
                <a:schemeClr val="lt1"/>
              </a:buClr>
              <a:buSzPts val="2000"/>
              <a:buFont typeface="Noto Sans Symbols"/>
              <a:buNone/>
              <a:defRPr b="0" i="0" sz="2000" u="none" cap="none" strike="noStrike">
                <a:solidFill>
                  <a:schemeClr val="lt1"/>
                </a:solidFill>
                <a:latin typeface="Quattrocento"/>
                <a:ea typeface="Quattrocento"/>
                <a:cs typeface="Quattrocento"/>
                <a:sym typeface="Quattrocento"/>
              </a:defRPr>
            </a:lvl4pPr>
            <a:lvl5pPr indent="0" lvl="4" marL="1828800" marR="0" rtl="0" algn="ctr">
              <a:spcBef>
                <a:spcPts val="400"/>
              </a:spcBef>
              <a:spcAft>
                <a:spcPts val="0"/>
              </a:spcAft>
              <a:buClr>
                <a:schemeClr val="lt1"/>
              </a:buClr>
              <a:buSzPts val="2000"/>
              <a:buFont typeface="Noto Sans Symbols"/>
              <a:buNone/>
              <a:defRPr b="0" i="0" sz="2000" u="none" cap="none" strike="noStrike">
                <a:solidFill>
                  <a:schemeClr val="lt1"/>
                </a:solidFill>
                <a:latin typeface="Quattrocento"/>
                <a:ea typeface="Quattrocento"/>
                <a:cs typeface="Quattrocento"/>
                <a:sym typeface="Quattrocento"/>
              </a:defRPr>
            </a:lvl5pPr>
            <a:lvl6pPr indent="0" lvl="5" marL="2286000" marR="0" rtl="0" algn="ctr">
              <a:spcBef>
                <a:spcPts val="360"/>
              </a:spcBef>
              <a:spcAft>
                <a:spcPts val="0"/>
              </a:spcAft>
              <a:buClr>
                <a:schemeClr val="lt1"/>
              </a:buClr>
              <a:buSzPts val="1800"/>
              <a:buFont typeface="Noto Sans Symbols"/>
              <a:buNone/>
              <a:defRPr b="0" i="0" sz="1800" u="none" cap="none" strike="noStrike">
                <a:solidFill>
                  <a:schemeClr val="lt1"/>
                </a:solidFill>
                <a:latin typeface="Quattrocento"/>
                <a:ea typeface="Quattrocento"/>
                <a:cs typeface="Quattrocento"/>
                <a:sym typeface="Quattrocento"/>
              </a:defRPr>
            </a:lvl6pPr>
            <a:lvl7pPr indent="0" lvl="6" marL="2743200" marR="0" rtl="0" algn="ctr">
              <a:spcBef>
                <a:spcPts val="320"/>
              </a:spcBef>
              <a:spcAft>
                <a:spcPts val="0"/>
              </a:spcAft>
              <a:buClr>
                <a:schemeClr val="lt1"/>
              </a:buClr>
              <a:buSzPts val="1600"/>
              <a:buFont typeface="Noto Sans Symbols"/>
              <a:buNone/>
              <a:defRPr b="0" i="0" sz="1600" u="none" cap="none" strike="noStrike">
                <a:solidFill>
                  <a:schemeClr val="lt1"/>
                </a:solidFill>
                <a:latin typeface="Quattrocento"/>
                <a:ea typeface="Quattrocento"/>
                <a:cs typeface="Quattrocento"/>
                <a:sym typeface="Quattrocento"/>
              </a:defRPr>
            </a:lvl7pPr>
            <a:lvl8pPr indent="0" lvl="7" marL="3200400" marR="0" rtl="0" algn="ctr">
              <a:spcBef>
                <a:spcPts val="280"/>
              </a:spcBef>
              <a:spcAft>
                <a:spcPts val="0"/>
              </a:spcAft>
              <a:buClr>
                <a:schemeClr val="lt1"/>
              </a:buClr>
              <a:buSzPts val="1400"/>
              <a:buFont typeface="Noto Sans Symbols"/>
              <a:buNone/>
              <a:defRPr b="0" i="0" sz="1400" u="none" cap="none" strike="noStrike">
                <a:solidFill>
                  <a:schemeClr val="lt1"/>
                </a:solidFill>
                <a:latin typeface="Quattrocento"/>
                <a:ea typeface="Quattrocento"/>
                <a:cs typeface="Quattrocento"/>
                <a:sym typeface="Quattrocento"/>
              </a:defRPr>
            </a:lvl8pPr>
            <a:lvl9pPr indent="0" lvl="8" marL="3657600" marR="0" rtl="0" algn="ctr">
              <a:spcBef>
                <a:spcPts val="280"/>
              </a:spcBef>
              <a:spcAft>
                <a:spcPts val="0"/>
              </a:spcAft>
              <a:buClr>
                <a:schemeClr val="lt1"/>
              </a:buClr>
              <a:buSzPts val="1400"/>
              <a:buFont typeface="Noto Sans Symbols"/>
              <a:buNone/>
              <a:defRPr b="0" i="0" sz="1400" u="none" cap="none" strike="noStrike">
                <a:solidFill>
                  <a:schemeClr val="lt1"/>
                </a:solidFill>
                <a:latin typeface="Quattrocento"/>
                <a:ea typeface="Quattrocento"/>
                <a:cs typeface="Quattrocento"/>
                <a:sym typeface="Quattrocento"/>
              </a:defRPr>
            </a:lvl9pPr>
          </a:lstStyle>
          <a:p/>
        </p:txBody>
      </p:sp>
      <p:sp>
        <p:nvSpPr>
          <p:cNvPr id="76" name="Shape 76"/>
          <p:cNvSpPr txBox="1"/>
          <p:nvPr>
            <p:ph idx="10" type="dt"/>
          </p:nvPr>
        </p:nvSpPr>
        <p:spPr>
          <a:xfrm>
            <a:off x="457200" y="6416675"/>
            <a:ext cx="2133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1200" u="none">
                <a:solidFill>
                  <a:srgbClr val="BCBCBC"/>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77" name="Shape 77"/>
          <p:cNvSpPr txBox="1"/>
          <p:nvPr>
            <p:ph idx="11" type="ftr"/>
          </p:nvPr>
        </p:nvSpPr>
        <p:spPr>
          <a:xfrm>
            <a:off x="3124200" y="6416675"/>
            <a:ext cx="2895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78" name="Shape 78"/>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1pPr>
            <a:lvl2pPr indent="0" lvl="1"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2pPr>
            <a:lvl3pPr indent="0" lvl="2"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3pPr>
            <a:lvl4pPr indent="0" lvl="3"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4pPr>
            <a:lvl5pPr indent="0" lvl="4"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5pPr>
            <a:lvl6pPr indent="0" lvl="5"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6pPr>
            <a:lvl7pPr indent="0" lvl="6"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7pPr>
            <a:lvl8pPr indent="0" lvl="7"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8pPr>
            <a:lvl9pPr indent="0" lvl="8"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9pPr>
          </a:lstStyle>
          <a:p>
            <a:pPr indent="0" lvl="0" mar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re et contenu" type="obj">
  <p:cSld name="OBJECT">
    <p:spTree>
      <p:nvGrpSpPr>
        <p:cNvPr id="85" name="Shape 85"/>
        <p:cNvGrpSpPr/>
        <p:nvPr/>
      </p:nvGrpSpPr>
      <p:grpSpPr>
        <a:xfrm>
          <a:off x="0" y="0"/>
          <a:ext cx="0" cy="0"/>
          <a:chOff x="0" y="0"/>
          <a:chExt cx="0" cy="0"/>
        </a:xfrm>
      </p:grpSpPr>
      <p:sp>
        <p:nvSpPr>
          <p:cNvPr id="86" name="Shape 86"/>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1" i="0" sz="4100" u="none" cap="none" strike="noStrike">
                <a:solidFill>
                  <a:srgbClr val="EAD594"/>
                </a:solidFill>
                <a:latin typeface="Allerta"/>
                <a:ea typeface="Allerta"/>
                <a:cs typeface="Allerta"/>
                <a:sym typeface="Allerta"/>
              </a:defRPr>
            </a:lvl1pPr>
            <a:lvl2pPr indent="0" lvl="1" marL="0" marR="0" rtl="0" algn="ctr">
              <a:spcBef>
                <a:spcPts val="0"/>
              </a:spcBef>
              <a:spcAft>
                <a:spcPts val="0"/>
              </a:spcAft>
              <a:buSzPts val="1400"/>
              <a:buNone/>
              <a:defRPr b="1" i="0" sz="4100" u="none" cap="none" strike="noStrike">
                <a:solidFill>
                  <a:schemeClr val="dk1"/>
                </a:solidFill>
                <a:latin typeface="Allerta"/>
                <a:ea typeface="Allerta"/>
                <a:cs typeface="Allerta"/>
                <a:sym typeface="Allerta"/>
              </a:defRPr>
            </a:lvl2pPr>
            <a:lvl3pPr indent="0" lvl="2" marL="0" marR="0" rtl="0" algn="ctr">
              <a:spcBef>
                <a:spcPts val="0"/>
              </a:spcBef>
              <a:spcAft>
                <a:spcPts val="0"/>
              </a:spcAft>
              <a:buSzPts val="1400"/>
              <a:buNone/>
              <a:defRPr b="1" i="0" sz="4100" u="none" cap="none" strike="noStrike">
                <a:solidFill>
                  <a:schemeClr val="dk1"/>
                </a:solidFill>
                <a:latin typeface="Allerta"/>
                <a:ea typeface="Allerta"/>
                <a:cs typeface="Allerta"/>
                <a:sym typeface="Allerta"/>
              </a:defRPr>
            </a:lvl3pPr>
            <a:lvl4pPr indent="0" lvl="3" marL="0" marR="0" rtl="0" algn="ctr">
              <a:spcBef>
                <a:spcPts val="0"/>
              </a:spcBef>
              <a:spcAft>
                <a:spcPts val="0"/>
              </a:spcAft>
              <a:buSzPts val="1400"/>
              <a:buNone/>
              <a:defRPr b="1" i="0" sz="4100" u="none" cap="none" strike="noStrike">
                <a:solidFill>
                  <a:schemeClr val="dk1"/>
                </a:solidFill>
                <a:latin typeface="Allerta"/>
                <a:ea typeface="Allerta"/>
                <a:cs typeface="Allerta"/>
                <a:sym typeface="Allerta"/>
              </a:defRPr>
            </a:lvl4pPr>
            <a:lvl5pPr indent="0" lvl="4" marL="0" marR="0" rtl="0" algn="ctr">
              <a:spcBef>
                <a:spcPts val="0"/>
              </a:spcBef>
              <a:spcAft>
                <a:spcPts val="0"/>
              </a:spcAft>
              <a:buSzPts val="1400"/>
              <a:buNone/>
              <a:defRPr b="1" i="0" sz="4100" u="none" cap="none" strike="noStrike">
                <a:solidFill>
                  <a:schemeClr val="dk1"/>
                </a:solidFill>
                <a:latin typeface="Allerta"/>
                <a:ea typeface="Allerta"/>
                <a:cs typeface="Allerta"/>
                <a:sym typeface="Allerta"/>
              </a:defRPr>
            </a:lvl5pPr>
            <a:lvl6pPr indent="0" lvl="5" marL="457200" marR="0" rtl="0" algn="ctr">
              <a:spcBef>
                <a:spcPts val="0"/>
              </a:spcBef>
              <a:spcAft>
                <a:spcPts val="0"/>
              </a:spcAft>
              <a:buSzPts val="1400"/>
              <a:buNone/>
              <a:defRPr b="1" i="0" sz="4100" u="none" cap="none" strike="noStrike">
                <a:solidFill>
                  <a:schemeClr val="dk1"/>
                </a:solidFill>
                <a:latin typeface="Allerta"/>
                <a:ea typeface="Allerta"/>
                <a:cs typeface="Allerta"/>
                <a:sym typeface="Allerta"/>
              </a:defRPr>
            </a:lvl6pPr>
            <a:lvl7pPr indent="0" lvl="6" marL="914400" marR="0" rtl="0" algn="ctr">
              <a:spcBef>
                <a:spcPts val="0"/>
              </a:spcBef>
              <a:spcAft>
                <a:spcPts val="0"/>
              </a:spcAft>
              <a:buSzPts val="1400"/>
              <a:buNone/>
              <a:defRPr b="1" i="0" sz="4100" u="none" cap="none" strike="noStrike">
                <a:solidFill>
                  <a:schemeClr val="dk1"/>
                </a:solidFill>
                <a:latin typeface="Allerta"/>
                <a:ea typeface="Allerta"/>
                <a:cs typeface="Allerta"/>
                <a:sym typeface="Allerta"/>
              </a:defRPr>
            </a:lvl7pPr>
            <a:lvl8pPr indent="0" lvl="7" marL="1371600" marR="0" rtl="0" algn="ctr">
              <a:spcBef>
                <a:spcPts val="0"/>
              </a:spcBef>
              <a:spcAft>
                <a:spcPts val="0"/>
              </a:spcAft>
              <a:buSzPts val="1400"/>
              <a:buNone/>
              <a:defRPr b="1" i="0" sz="4100" u="none" cap="none" strike="noStrike">
                <a:solidFill>
                  <a:schemeClr val="dk1"/>
                </a:solidFill>
                <a:latin typeface="Allerta"/>
                <a:ea typeface="Allerta"/>
                <a:cs typeface="Allerta"/>
                <a:sym typeface="Allerta"/>
              </a:defRPr>
            </a:lvl8pPr>
            <a:lvl9pPr indent="0" lvl="8" marL="1828800" marR="0" rtl="0" algn="ctr">
              <a:spcBef>
                <a:spcPts val="0"/>
              </a:spcBef>
              <a:spcAft>
                <a:spcPts val="0"/>
              </a:spcAft>
              <a:buSzPts val="1400"/>
              <a:buNone/>
              <a:defRPr b="1" i="0" sz="4100" u="none" cap="none" strike="noStrike">
                <a:solidFill>
                  <a:schemeClr val="dk1"/>
                </a:solidFill>
                <a:latin typeface="Allerta"/>
                <a:ea typeface="Allerta"/>
                <a:cs typeface="Allerta"/>
                <a:sym typeface="Allerta"/>
              </a:defRPr>
            </a:lvl9pPr>
          </a:lstStyle>
          <a:p/>
        </p:txBody>
      </p:sp>
      <p:sp>
        <p:nvSpPr>
          <p:cNvPr id="87" name="Shape 87"/>
          <p:cNvSpPr txBox="1"/>
          <p:nvPr>
            <p:ph idx="1" type="body"/>
          </p:nvPr>
        </p:nvSpPr>
        <p:spPr>
          <a:xfrm>
            <a:off x="457200" y="1600200"/>
            <a:ext cx="8229600" cy="4708525"/>
          </a:xfrm>
          <a:prstGeom prst="rect">
            <a:avLst/>
          </a:prstGeom>
          <a:noFill/>
          <a:ln>
            <a:noFill/>
          </a:ln>
        </p:spPr>
        <p:txBody>
          <a:bodyPr anchorCtr="0" anchor="t" bIns="91425" lIns="91425" spcFirstLastPara="1" rIns="91425" wrap="square" tIns="91425"/>
          <a:lstStyle>
            <a:lvl1pPr indent="-344170" lvl="0" marL="457200" marR="0" rtl="0" algn="l">
              <a:spcBef>
                <a:spcPts val="560"/>
              </a:spcBef>
              <a:spcAft>
                <a:spcPts val="0"/>
              </a:spcAft>
              <a:buClr>
                <a:srgbClr val="F9F9F9"/>
              </a:buClr>
              <a:buSzPts val="1820"/>
              <a:buFont typeface="Noto Sans Symbols"/>
              <a:buChar char="⬜"/>
              <a:defRPr b="0" i="0" sz="2800" u="none" cap="none" strike="noStrike">
                <a:solidFill>
                  <a:schemeClr val="dk1"/>
                </a:solidFill>
                <a:latin typeface="Quattrocento"/>
                <a:ea typeface="Quattrocento"/>
                <a:cs typeface="Quattrocento"/>
                <a:sym typeface="Quattrocento"/>
              </a:defRPr>
            </a:lvl1pPr>
            <a:lvl2pPr indent="-350519" lvl="1" marL="914400" marR="0" rtl="0" algn="l">
              <a:spcBef>
                <a:spcPts val="480"/>
              </a:spcBef>
              <a:spcAft>
                <a:spcPts val="0"/>
              </a:spcAft>
              <a:buClr>
                <a:schemeClr val="dk1"/>
              </a:buClr>
              <a:buSzPts val="1920"/>
              <a:buFont typeface="Noto Sans Symbols"/>
              <a:buChar char="◼"/>
              <a:defRPr b="0" i="0" sz="2400" u="none" cap="none" strike="noStrike">
                <a:solidFill>
                  <a:schemeClr val="dk1"/>
                </a:solidFill>
                <a:latin typeface="Quattrocento"/>
                <a:ea typeface="Quattrocento"/>
                <a:cs typeface="Quattrocento"/>
                <a:sym typeface="Quattrocento"/>
              </a:defRPr>
            </a:lvl2pPr>
            <a:lvl3pPr indent="-361314" lvl="2" marL="1371600" marR="0" rtl="0" algn="l">
              <a:spcBef>
                <a:spcPts val="440"/>
              </a:spcBef>
              <a:spcAft>
                <a:spcPts val="0"/>
              </a:spcAft>
              <a:buClr>
                <a:schemeClr val="dk1"/>
              </a:buClr>
              <a:buSzPts val="2090"/>
              <a:buFont typeface="Noto Sans Symbols"/>
              <a:buChar char="▫"/>
              <a:defRPr b="0" i="0" sz="2200" u="none" cap="none" strike="noStrike">
                <a:solidFill>
                  <a:schemeClr val="dk1"/>
                </a:solidFill>
                <a:latin typeface="Quattrocento"/>
                <a:ea typeface="Quattrocento"/>
                <a:cs typeface="Quattrocento"/>
                <a:sym typeface="Quattrocento"/>
              </a:defRPr>
            </a:lvl3pPr>
            <a:lvl4pPr indent="-355600" lvl="3" marL="18288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Quattrocento"/>
                <a:ea typeface="Quattrocento"/>
                <a:cs typeface="Quattrocento"/>
                <a:sym typeface="Quattrocento"/>
              </a:defRPr>
            </a:lvl4pPr>
            <a:lvl5pPr indent="-355600" lvl="4" marL="22860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Quattrocento"/>
                <a:ea typeface="Quattrocento"/>
                <a:cs typeface="Quattrocento"/>
                <a:sym typeface="Quattrocento"/>
              </a:defRPr>
            </a:lvl5pPr>
            <a:lvl6pPr indent="-342900" lvl="5" marL="27432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Quattrocento"/>
                <a:ea typeface="Quattrocento"/>
                <a:cs typeface="Quattrocento"/>
                <a:sym typeface="Quattrocento"/>
              </a:defRPr>
            </a:lvl6pPr>
            <a:lvl7pPr indent="-330200" lvl="6" marL="32004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Quattrocento"/>
                <a:ea typeface="Quattrocento"/>
                <a:cs typeface="Quattrocento"/>
                <a:sym typeface="Quattrocento"/>
              </a:defRPr>
            </a:lvl7pPr>
            <a:lvl8pPr indent="-317500" lvl="7" marL="3657600" marR="0" rtl="0" algn="l">
              <a:spcBef>
                <a:spcPts val="280"/>
              </a:spcBef>
              <a:spcAft>
                <a:spcPts val="0"/>
              </a:spcAft>
              <a:buClr>
                <a:schemeClr val="dk1"/>
              </a:buClr>
              <a:buSzPts val="1400"/>
              <a:buFont typeface="Noto Sans Symbols"/>
              <a:buChar char="⚫"/>
              <a:defRPr b="0" i="0" sz="1400" u="none" cap="none" strike="noStrike">
                <a:solidFill>
                  <a:schemeClr val="dk1"/>
                </a:solidFill>
                <a:latin typeface="Quattrocento"/>
                <a:ea typeface="Quattrocento"/>
                <a:cs typeface="Quattrocento"/>
                <a:sym typeface="Quattrocento"/>
              </a:defRPr>
            </a:lvl8pPr>
            <a:lvl9pPr indent="-317500" lvl="8" marL="4114800" marR="0" rtl="0" algn="l">
              <a:spcBef>
                <a:spcPts val="280"/>
              </a:spcBef>
              <a:spcAft>
                <a:spcPts val="0"/>
              </a:spcAft>
              <a:buClr>
                <a:schemeClr val="dk1"/>
              </a:buClr>
              <a:buSzPts val="1400"/>
              <a:buFont typeface="Noto Sans Symbols"/>
              <a:buChar char="⚫"/>
              <a:defRPr b="0" i="0" sz="1400" u="none" cap="none" strike="noStrike">
                <a:solidFill>
                  <a:schemeClr val="dk1"/>
                </a:solidFill>
                <a:latin typeface="Quattrocento"/>
                <a:ea typeface="Quattrocento"/>
                <a:cs typeface="Quattrocento"/>
                <a:sym typeface="Quattrocento"/>
              </a:defRPr>
            </a:lvl9pPr>
          </a:lstStyle>
          <a:p/>
        </p:txBody>
      </p:sp>
      <p:sp>
        <p:nvSpPr>
          <p:cNvPr id="88" name="Shape 88"/>
          <p:cNvSpPr txBox="1"/>
          <p:nvPr>
            <p:ph idx="10" type="dt"/>
          </p:nvPr>
        </p:nvSpPr>
        <p:spPr>
          <a:xfrm>
            <a:off x="457200" y="6416675"/>
            <a:ext cx="2133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1200" u="none">
                <a:solidFill>
                  <a:srgbClr val="BCBCBC"/>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9pPr>
          </a:lstStyle>
          <a:p/>
        </p:txBody>
      </p:sp>
      <p:sp>
        <p:nvSpPr>
          <p:cNvPr id="89" name="Shape 89"/>
          <p:cNvSpPr txBox="1"/>
          <p:nvPr>
            <p:ph idx="11" type="ftr"/>
          </p:nvPr>
        </p:nvSpPr>
        <p:spPr>
          <a:xfrm>
            <a:off x="3124200" y="6416675"/>
            <a:ext cx="2895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9pPr>
          </a:lstStyle>
          <a:p/>
        </p:txBody>
      </p:sp>
      <p:sp>
        <p:nvSpPr>
          <p:cNvPr id="90" name="Shape 90"/>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1pPr>
            <a:lvl2pPr indent="0" lvl="1"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2pPr>
            <a:lvl3pPr indent="0" lvl="2"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3pPr>
            <a:lvl4pPr indent="0" lvl="3"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4pPr>
            <a:lvl5pPr indent="0" lvl="4"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5pPr>
            <a:lvl6pPr indent="0" lvl="5"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6pPr>
            <a:lvl7pPr indent="0" lvl="6"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7pPr>
            <a:lvl8pPr indent="0" lvl="7"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8pPr>
            <a:lvl9pPr indent="0" lvl="8"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9pPr>
          </a:lstStyle>
          <a:p>
            <a:pPr indent="0" lvl="0" mar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re de section" type="secHead">
  <p:cSld name="SECTION_HEADER">
    <p:spTree>
      <p:nvGrpSpPr>
        <p:cNvPr id="97" name="Shape 97"/>
        <p:cNvGrpSpPr/>
        <p:nvPr/>
      </p:nvGrpSpPr>
      <p:grpSpPr>
        <a:xfrm>
          <a:off x="0" y="0"/>
          <a:ext cx="0" cy="0"/>
          <a:chOff x="0" y="0"/>
          <a:chExt cx="0" cy="0"/>
        </a:xfrm>
      </p:grpSpPr>
      <p:sp>
        <p:nvSpPr>
          <p:cNvPr id="98" name="Shape 98"/>
          <p:cNvSpPr txBox="1"/>
          <p:nvPr>
            <p:ph type="title"/>
          </p:nvPr>
        </p:nvSpPr>
        <p:spPr>
          <a:xfrm>
            <a:off x="1600200" y="609600"/>
            <a:ext cx="7086600" cy="182880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Clr>
                <a:srgbClr val="DCC577"/>
              </a:buClr>
              <a:buSzPts val="1400"/>
              <a:buFont typeface="Allerta"/>
              <a:buNone/>
              <a:defRPr b="1" i="0" sz="4800" u="none" cap="none" strike="noStrike">
                <a:solidFill>
                  <a:srgbClr val="DCC577"/>
                </a:solidFill>
                <a:latin typeface="Allerta"/>
                <a:ea typeface="Allerta"/>
                <a:cs typeface="Allerta"/>
                <a:sym typeface="Allerta"/>
              </a:defRPr>
            </a:lvl1pPr>
            <a:lvl2pPr indent="0" lvl="1"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2pPr>
            <a:lvl3pPr indent="0" lvl="2"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3pPr>
            <a:lvl4pPr indent="0" lvl="3"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4pPr>
            <a:lvl5pPr indent="0" lvl="4"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5pPr>
            <a:lvl6pPr indent="0" lvl="5" marL="4572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6pPr>
            <a:lvl7pPr indent="0" lvl="6" marL="9144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7pPr>
            <a:lvl8pPr indent="0" lvl="7" marL="13716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8pPr>
            <a:lvl9pPr indent="0" lvl="8" marL="18288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9pPr>
          </a:lstStyle>
          <a:p/>
        </p:txBody>
      </p:sp>
      <p:sp>
        <p:nvSpPr>
          <p:cNvPr id="99" name="Shape 99"/>
          <p:cNvSpPr txBox="1"/>
          <p:nvPr>
            <p:ph idx="1" type="body"/>
          </p:nvPr>
        </p:nvSpPr>
        <p:spPr>
          <a:xfrm>
            <a:off x="1600200" y="2507786"/>
            <a:ext cx="7086600" cy="1509712"/>
          </a:xfrm>
          <a:prstGeom prst="rect">
            <a:avLst/>
          </a:prstGeom>
          <a:noFill/>
          <a:ln>
            <a:noFill/>
          </a:ln>
        </p:spPr>
        <p:txBody>
          <a:bodyPr anchorCtr="0" anchor="t" bIns="91425" lIns="91425" spcFirstLastPara="1" rIns="91425" wrap="square" tIns="91425"/>
          <a:lstStyle>
            <a:lvl1pPr indent="-228600" lvl="0" marL="457200" marR="0" rtl="0" algn="l">
              <a:spcBef>
                <a:spcPts val="400"/>
              </a:spcBef>
              <a:spcAft>
                <a:spcPts val="0"/>
              </a:spcAft>
              <a:buClr>
                <a:srgbClr val="F9F9F9"/>
              </a:buClr>
              <a:buSzPts val="1820"/>
              <a:buFont typeface="Noto Sans Symbols"/>
              <a:buNone/>
              <a:defRPr b="0" i="0" sz="2000" u="none" cap="none" strike="noStrike">
                <a:solidFill>
                  <a:schemeClr val="lt1"/>
                </a:solidFill>
                <a:latin typeface="Quattrocento"/>
                <a:ea typeface="Quattrocento"/>
                <a:cs typeface="Quattrocento"/>
                <a:sym typeface="Quattrocento"/>
              </a:defRPr>
            </a:lvl1pPr>
            <a:lvl2pPr indent="-228600" lvl="1" marL="914400" marR="0" rtl="0" algn="l">
              <a:spcBef>
                <a:spcPts val="360"/>
              </a:spcBef>
              <a:spcAft>
                <a:spcPts val="0"/>
              </a:spcAft>
              <a:buClr>
                <a:schemeClr val="lt1"/>
              </a:buClr>
              <a:buSzPts val="1920"/>
              <a:buFont typeface="Noto Sans Symbols"/>
              <a:buNone/>
              <a:defRPr b="0" i="0" sz="1800" u="none" cap="none" strike="noStrike">
                <a:solidFill>
                  <a:schemeClr val="lt1"/>
                </a:solidFill>
                <a:latin typeface="Quattrocento"/>
                <a:ea typeface="Quattrocento"/>
                <a:cs typeface="Quattrocento"/>
                <a:sym typeface="Quattrocento"/>
              </a:defRPr>
            </a:lvl2pPr>
            <a:lvl3pPr indent="-228600" lvl="2" marL="1371600" marR="0" rtl="0" algn="l">
              <a:spcBef>
                <a:spcPts val="320"/>
              </a:spcBef>
              <a:spcAft>
                <a:spcPts val="0"/>
              </a:spcAft>
              <a:buClr>
                <a:schemeClr val="lt1"/>
              </a:buClr>
              <a:buSzPts val="2090"/>
              <a:buFont typeface="Noto Sans Symbols"/>
              <a:buNone/>
              <a:defRPr b="0" i="0" sz="1600" u="none" cap="none" strike="noStrike">
                <a:solidFill>
                  <a:schemeClr val="lt1"/>
                </a:solidFill>
                <a:latin typeface="Quattrocento"/>
                <a:ea typeface="Quattrocento"/>
                <a:cs typeface="Quattrocento"/>
                <a:sym typeface="Quattrocento"/>
              </a:defRPr>
            </a:lvl3pPr>
            <a:lvl4pPr indent="-228600" lvl="3" marL="1828800" marR="0" rtl="0" algn="l">
              <a:spcBef>
                <a:spcPts val="280"/>
              </a:spcBef>
              <a:spcAft>
                <a:spcPts val="0"/>
              </a:spcAft>
              <a:buClr>
                <a:schemeClr val="lt1"/>
              </a:buClr>
              <a:buSzPts val="2000"/>
              <a:buFont typeface="Noto Sans Symbols"/>
              <a:buNone/>
              <a:defRPr b="0" i="0" sz="1400" u="none" cap="none" strike="noStrike">
                <a:solidFill>
                  <a:schemeClr val="lt1"/>
                </a:solidFill>
                <a:latin typeface="Quattrocento"/>
                <a:ea typeface="Quattrocento"/>
                <a:cs typeface="Quattrocento"/>
                <a:sym typeface="Quattrocento"/>
              </a:defRPr>
            </a:lvl4pPr>
            <a:lvl5pPr indent="-228600" lvl="4" marL="2286000" marR="0" rtl="0" algn="l">
              <a:spcBef>
                <a:spcPts val="280"/>
              </a:spcBef>
              <a:spcAft>
                <a:spcPts val="0"/>
              </a:spcAft>
              <a:buClr>
                <a:schemeClr val="lt1"/>
              </a:buClr>
              <a:buSzPts val="2000"/>
              <a:buFont typeface="Noto Sans Symbols"/>
              <a:buNone/>
              <a:defRPr b="0" i="0" sz="1400" u="none" cap="none" strike="noStrike">
                <a:solidFill>
                  <a:schemeClr val="lt1"/>
                </a:solidFill>
                <a:latin typeface="Quattrocento"/>
                <a:ea typeface="Quattrocento"/>
                <a:cs typeface="Quattrocento"/>
                <a:sym typeface="Quattrocento"/>
              </a:defRPr>
            </a:lvl5pPr>
            <a:lvl6pPr indent="-342900" lvl="5" marL="27432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Quattrocento"/>
                <a:ea typeface="Quattrocento"/>
                <a:cs typeface="Quattrocento"/>
                <a:sym typeface="Quattrocento"/>
              </a:defRPr>
            </a:lvl6pPr>
            <a:lvl7pPr indent="-330200" lvl="6" marL="320040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Quattrocento"/>
                <a:ea typeface="Quattrocento"/>
                <a:cs typeface="Quattrocento"/>
                <a:sym typeface="Quattrocento"/>
              </a:defRPr>
            </a:lvl7pPr>
            <a:lvl8pPr indent="-317500" lvl="7" marL="36576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8pPr>
            <a:lvl9pPr indent="-317500" lvl="8" marL="41148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9pPr>
          </a:lstStyle>
          <a:p/>
        </p:txBody>
      </p:sp>
      <p:sp>
        <p:nvSpPr>
          <p:cNvPr id="100" name="Shape 100"/>
          <p:cNvSpPr txBox="1"/>
          <p:nvPr>
            <p:ph idx="10" type="dt"/>
          </p:nvPr>
        </p:nvSpPr>
        <p:spPr>
          <a:xfrm>
            <a:off x="457200" y="6416675"/>
            <a:ext cx="2133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1200" u="none">
                <a:solidFill>
                  <a:srgbClr val="BCBCBC"/>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01" name="Shape 101"/>
          <p:cNvSpPr txBox="1"/>
          <p:nvPr>
            <p:ph idx="11" type="ftr"/>
          </p:nvPr>
        </p:nvSpPr>
        <p:spPr>
          <a:xfrm>
            <a:off x="3124200" y="6416675"/>
            <a:ext cx="2895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02" name="Shape 102"/>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1pPr>
            <a:lvl2pPr indent="0" lvl="1"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2pPr>
            <a:lvl3pPr indent="0" lvl="2"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3pPr>
            <a:lvl4pPr indent="0" lvl="3"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4pPr>
            <a:lvl5pPr indent="0" lvl="4"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5pPr>
            <a:lvl6pPr indent="0" lvl="5"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6pPr>
            <a:lvl7pPr indent="0" lvl="6"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7pPr>
            <a:lvl8pPr indent="0" lvl="7"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8pPr>
            <a:lvl9pPr indent="0" lvl="8"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9pPr>
          </a:lstStyle>
          <a:p>
            <a:pPr indent="0" lvl="0" mar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re et contenu" type="obj">
  <p:cSld name="OBJECT">
    <p:spTree>
      <p:nvGrpSpPr>
        <p:cNvPr id="16" name="Shape 16"/>
        <p:cNvGrpSpPr/>
        <p:nvPr/>
      </p:nvGrpSpPr>
      <p:grpSpPr>
        <a:xfrm>
          <a:off x="0" y="0"/>
          <a:ext cx="0" cy="0"/>
          <a:chOff x="0" y="0"/>
          <a:chExt cx="0" cy="0"/>
        </a:xfrm>
      </p:grpSpPr>
      <p:sp>
        <p:nvSpPr>
          <p:cNvPr id="17" name="Shape 17"/>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1" i="0" sz="4100" u="none" cap="none" strike="noStrike">
                <a:solidFill>
                  <a:srgbClr val="EAD594"/>
                </a:solidFill>
                <a:latin typeface="Allerta"/>
                <a:ea typeface="Allerta"/>
                <a:cs typeface="Allerta"/>
                <a:sym typeface="Allerta"/>
              </a:defRPr>
            </a:lvl1pPr>
            <a:lvl2pPr indent="0" lvl="1"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2pPr>
            <a:lvl3pPr indent="0" lvl="2"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3pPr>
            <a:lvl4pPr indent="0" lvl="3"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4pPr>
            <a:lvl5pPr indent="0" lvl="4"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5pPr>
            <a:lvl6pPr indent="0" lvl="5" marL="4572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6pPr>
            <a:lvl7pPr indent="0" lvl="6" marL="9144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7pPr>
            <a:lvl8pPr indent="0" lvl="7" marL="13716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8pPr>
            <a:lvl9pPr indent="0" lvl="8" marL="18288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9pPr>
          </a:lstStyle>
          <a:p/>
        </p:txBody>
      </p:sp>
      <p:sp>
        <p:nvSpPr>
          <p:cNvPr id="18" name="Shape 18"/>
          <p:cNvSpPr txBox="1"/>
          <p:nvPr>
            <p:ph idx="1" type="body"/>
          </p:nvPr>
        </p:nvSpPr>
        <p:spPr>
          <a:xfrm>
            <a:off x="457200" y="1600200"/>
            <a:ext cx="8229600" cy="4708525"/>
          </a:xfrm>
          <a:prstGeom prst="rect">
            <a:avLst/>
          </a:prstGeom>
          <a:noFill/>
          <a:ln>
            <a:noFill/>
          </a:ln>
        </p:spPr>
        <p:txBody>
          <a:bodyPr anchorCtr="0" anchor="t" bIns="91425" lIns="91425" spcFirstLastPara="1" rIns="91425" wrap="square" tIns="91425"/>
          <a:lstStyle>
            <a:lvl1pPr indent="-344170" lvl="0" marL="457200" marR="0" rtl="0" algn="l">
              <a:spcBef>
                <a:spcPts val="560"/>
              </a:spcBef>
              <a:spcAft>
                <a:spcPts val="0"/>
              </a:spcAft>
              <a:buClr>
                <a:srgbClr val="F9F9F9"/>
              </a:buClr>
              <a:buSzPts val="1820"/>
              <a:buFont typeface="Noto Sans Symbols"/>
              <a:buChar char="⬜"/>
              <a:defRPr b="0" i="0" sz="2800" u="none" cap="none" strike="noStrike">
                <a:solidFill>
                  <a:schemeClr val="lt1"/>
                </a:solidFill>
                <a:latin typeface="Quattrocento"/>
                <a:ea typeface="Quattrocento"/>
                <a:cs typeface="Quattrocento"/>
                <a:sym typeface="Quattrocento"/>
              </a:defRPr>
            </a:lvl1pPr>
            <a:lvl2pPr indent="-350519" lvl="1" marL="914400" marR="0" rtl="0" algn="l">
              <a:spcBef>
                <a:spcPts val="480"/>
              </a:spcBef>
              <a:spcAft>
                <a:spcPts val="0"/>
              </a:spcAft>
              <a:buClr>
                <a:schemeClr val="lt1"/>
              </a:buClr>
              <a:buSzPts val="1920"/>
              <a:buFont typeface="Noto Sans Symbols"/>
              <a:buChar char="◼"/>
              <a:defRPr b="0" i="0" sz="2400" u="none" cap="none" strike="noStrike">
                <a:solidFill>
                  <a:schemeClr val="lt1"/>
                </a:solidFill>
                <a:latin typeface="Quattrocento"/>
                <a:ea typeface="Quattrocento"/>
                <a:cs typeface="Quattrocento"/>
                <a:sym typeface="Quattrocento"/>
              </a:defRPr>
            </a:lvl2pPr>
            <a:lvl3pPr indent="-361314" lvl="2" marL="1371600" marR="0" rtl="0" algn="l">
              <a:spcBef>
                <a:spcPts val="440"/>
              </a:spcBef>
              <a:spcAft>
                <a:spcPts val="0"/>
              </a:spcAft>
              <a:buClr>
                <a:schemeClr val="lt1"/>
              </a:buClr>
              <a:buSzPts val="2090"/>
              <a:buFont typeface="Noto Sans Symbols"/>
              <a:buChar char="▫"/>
              <a:defRPr b="0" i="0" sz="2200" u="none" cap="none" strike="noStrike">
                <a:solidFill>
                  <a:schemeClr val="lt1"/>
                </a:solidFill>
                <a:latin typeface="Quattrocento"/>
                <a:ea typeface="Quattrocento"/>
                <a:cs typeface="Quattrocento"/>
                <a:sym typeface="Quattrocento"/>
              </a:defRPr>
            </a:lvl3pPr>
            <a:lvl4pPr indent="-355600" lvl="3" marL="1828800" marR="0" rtl="0" algn="l">
              <a:spcBef>
                <a:spcPts val="400"/>
              </a:spcBef>
              <a:spcAft>
                <a:spcPts val="0"/>
              </a:spcAft>
              <a:buClr>
                <a:schemeClr val="lt1"/>
              </a:buClr>
              <a:buSzPts val="2000"/>
              <a:buFont typeface="Noto Sans Symbols"/>
              <a:buChar char="•"/>
              <a:defRPr b="0" i="0" sz="2000" u="none" cap="none" strike="noStrike">
                <a:solidFill>
                  <a:schemeClr val="lt1"/>
                </a:solidFill>
                <a:latin typeface="Quattrocento"/>
                <a:ea typeface="Quattrocento"/>
                <a:cs typeface="Quattrocento"/>
                <a:sym typeface="Quattrocento"/>
              </a:defRPr>
            </a:lvl4pPr>
            <a:lvl5pPr indent="-355600" lvl="4" marL="2286000" marR="0" rtl="0" algn="l">
              <a:spcBef>
                <a:spcPts val="400"/>
              </a:spcBef>
              <a:spcAft>
                <a:spcPts val="0"/>
              </a:spcAft>
              <a:buClr>
                <a:schemeClr val="lt1"/>
              </a:buClr>
              <a:buSzPts val="2000"/>
              <a:buFont typeface="Noto Sans Symbols"/>
              <a:buChar char="◾"/>
              <a:defRPr b="0" i="0" sz="2000" u="none" cap="none" strike="noStrike">
                <a:solidFill>
                  <a:schemeClr val="lt1"/>
                </a:solidFill>
                <a:latin typeface="Quattrocento"/>
                <a:ea typeface="Quattrocento"/>
                <a:cs typeface="Quattrocento"/>
                <a:sym typeface="Quattrocento"/>
              </a:defRPr>
            </a:lvl5pPr>
            <a:lvl6pPr indent="-342900" lvl="5" marL="27432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Quattrocento"/>
                <a:ea typeface="Quattrocento"/>
                <a:cs typeface="Quattrocento"/>
                <a:sym typeface="Quattrocento"/>
              </a:defRPr>
            </a:lvl6pPr>
            <a:lvl7pPr indent="-330200" lvl="6" marL="320040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Quattrocento"/>
                <a:ea typeface="Quattrocento"/>
                <a:cs typeface="Quattrocento"/>
                <a:sym typeface="Quattrocento"/>
              </a:defRPr>
            </a:lvl7pPr>
            <a:lvl8pPr indent="-317500" lvl="7" marL="36576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8pPr>
            <a:lvl9pPr indent="-317500" lvl="8" marL="41148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9pPr>
          </a:lstStyle>
          <a:p/>
        </p:txBody>
      </p:sp>
      <p:sp>
        <p:nvSpPr>
          <p:cNvPr id="19" name="Shape 19"/>
          <p:cNvSpPr txBox="1"/>
          <p:nvPr>
            <p:ph idx="10" type="dt"/>
          </p:nvPr>
        </p:nvSpPr>
        <p:spPr>
          <a:xfrm>
            <a:off x="457200" y="6416675"/>
            <a:ext cx="2133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1200" u="none">
                <a:solidFill>
                  <a:srgbClr val="BCBCBC"/>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20" name="Shape 20"/>
          <p:cNvSpPr txBox="1"/>
          <p:nvPr>
            <p:ph idx="11" type="ftr"/>
          </p:nvPr>
        </p:nvSpPr>
        <p:spPr>
          <a:xfrm>
            <a:off x="3124200" y="6416675"/>
            <a:ext cx="2895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21" name="Shape 21"/>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1pPr>
            <a:lvl2pPr indent="0" lvl="1"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2pPr>
            <a:lvl3pPr indent="0" lvl="2"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3pPr>
            <a:lvl4pPr indent="0" lvl="3"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4pPr>
            <a:lvl5pPr indent="0" lvl="4"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5pPr>
            <a:lvl6pPr indent="0" lvl="5"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6pPr>
            <a:lvl7pPr indent="0" lvl="6"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7pPr>
            <a:lvl8pPr indent="0" lvl="7"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8pPr>
            <a:lvl9pPr indent="0" lvl="8"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9pPr>
          </a:lstStyle>
          <a:p>
            <a:pPr indent="0" lvl="0" mar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re vertical et texte" type="vertTitleAndTx">
  <p:cSld name="VERTICAL_TITLE_AND_VERTICAL_TEXT">
    <p:spTree>
      <p:nvGrpSpPr>
        <p:cNvPr id="22" name="Shape 22"/>
        <p:cNvGrpSpPr/>
        <p:nvPr/>
      </p:nvGrpSpPr>
      <p:grpSpPr>
        <a:xfrm>
          <a:off x="0" y="0"/>
          <a:ext cx="0" cy="0"/>
          <a:chOff x="0" y="0"/>
          <a:chExt cx="0" cy="0"/>
        </a:xfrm>
      </p:grpSpPr>
      <p:sp>
        <p:nvSpPr>
          <p:cNvPr id="23" name="Shape 23"/>
          <p:cNvSpPr txBox="1"/>
          <p:nvPr>
            <p:ph type="title"/>
          </p:nvPr>
        </p:nvSpPr>
        <p:spPr>
          <a:xfrm rot="5400000">
            <a:off x="4732337" y="2171700"/>
            <a:ext cx="5851525" cy="2057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1" i="0" sz="4100" u="none" cap="none" strike="noStrike">
                <a:solidFill>
                  <a:srgbClr val="EAD594"/>
                </a:solidFill>
                <a:latin typeface="Allerta"/>
                <a:ea typeface="Allerta"/>
                <a:cs typeface="Allerta"/>
                <a:sym typeface="Allerta"/>
              </a:defRPr>
            </a:lvl1pPr>
            <a:lvl2pPr indent="0" lvl="1"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2pPr>
            <a:lvl3pPr indent="0" lvl="2"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3pPr>
            <a:lvl4pPr indent="0" lvl="3"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4pPr>
            <a:lvl5pPr indent="0" lvl="4"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5pPr>
            <a:lvl6pPr indent="0" lvl="5" marL="4572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6pPr>
            <a:lvl7pPr indent="0" lvl="6" marL="9144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7pPr>
            <a:lvl8pPr indent="0" lvl="7" marL="13716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8pPr>
            <a:lvl9pPr indent="0" lvl="8" marL="18288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9pPr>
          </a:lstStyle>
          <a:p/>
        </p:txBody>
      </p:sp>
      <p:sp>
        <p:nvSpPr>
          <p:cNvPr id="24" name="Shape 24"/>
          <p:cNvSpPr txBox="1"/>
          <p:nvPr>
            <p:ph idx="1" type="body"/>
          </p:nvPr>
        </p:nvSpPr>
        <p:spPr>
          <a:xfrm rot="5400000">
            <a:off x="541338" y="190501"/>
            <a:ext cx="5851525" cy="6019800"/>
          </a:xfrm>
          <a:prstGeom prst="rect">
            <a:avLst/>
          </a:prstGeom>
          <a:noFill/>
          <a:ln>
            <a:noFill/>
          </a:ln>
        </p:spPr>
        <p:txBody>
          <a:bodyPr anchorCtr="0" anchor="t" bIns="91425" lIns="91425" spcFirstLastPara="1" rIns="91425" wrap="square" tIns="91425"/>
          <a:lstStyle>
            <a:lvl1pPr indent="-344170" lvl="0" marL="457200" marR="0" rtl="0" algn="l">
              <a:spcBef>
                <a:spcPts val="560"/>
              </a:spcBef>
              <a:spcAft>
                <a:spcPts val="0"/>
              </a:spcAft>
              <a:buClr>
                <a:srgbClr val="F9F9F9"/>
              </a:buClr>
              <a:buSzPts val="1820"/>
              <a:buFont typeface="Noto Sans Symbols"/>
              <a:buChar char="⬜"/>
              <a:defRPr b="0" i="0" sz="2800" u="none" cap="none" strike="noStrike">
                <a:solidFill>
                  <a:schemeClr val="lt1"/>
                </a:solidFill>
                <a:latin typeface="Quattrocento"/>
                <a:ea typeface="Quattrocento"/>
                <a:cs typeface="Quattrocento"/>
                <a:sym typeface="Quattrocento"/>
              </a:defRPr>
            </a:lvl1pPr>
            <a:lvl2pPr indent="-350519" lvl="1" marL="914400" marR="0" rtl="0" algn="l">
              <a:spcBef>
                <a:spcPts val="480"/>
              </a:spcBef>
              <a:spcAft>
                <a:spcPts val="0"/>
              </a:spcAft>
              <a:buClr>
                <a:schemeClr val="lt1"/>
              </a:buClr>
              <a:buSzPts val="1920"/>
              <a:buFont typeface="Noto Sans Symbols"/>
              <a:buChar char="◼"/>
              <a:defRPr b="0" i="0" sz="2400" u="none" cap="none" strike="noStrike">
                <a:solidFill>
                  <a:schemeClr val="lt1"/>
                </a:solidFill>
                <a:latin typeface="Quattrocento"/>
                <a:ea typeface="Quattrocento"/>
                <a:cs typeface="Quattrocento"/>
                <a:sym typeface="Quattrocento"/>
              </a:defRPr>
            </a:lvl2pPr>
            <a:lvl3pPr indent="-361314" lvl="2" marL="1371600" marR="0" rtl="0" algn="l">
              <a:spcBef>
                <a:spcPts val="440"/>
              </a:spcBef>
              <a:spcAft>
                <a:spcPts val="0"/>
              </a:spcAft>
              <a:buClr>
                <a:schemeClr val="lt1"/>
              </a:buClr>
              <a:buSzPts val="2090"/>
              <a:buFont typeface="Noto Sans Symbols"/>
              <a:buChar char="▫"/>
              <a:defRPr b="0" i="0" sz="2200" u="none" cap="none" strike="noStrike">
                <a:solidFill>
                  <a:schemeClr val="lt1"/>
                </a:solidFill>
                <a:latin typeface="Quattrocento"/>
                <a:ea typeface="Quattrocento"/>
                <a:cs typeface="Quattrocento"/>
                <a:sym typeface="Quattrocento"/>
              </a:defRPr>
            </a:lvl3pPr>
            <a:lvl4pPr indent="-355600" lvl="3" marL="1828800" marR="0" rtl="0" algn="l">
              <a:spcBef>
                <a:spcPts val="400"/>
              </a:spcBef>
              <a:spcAft>
                <a:spcPts val="0"/>
              </a:spcAft>
              <a:buClr>
                <a:schemeClr val="lt1"/>
              </a:buClr>
              <a:buSzPts val="2000"/>
              <a:buFont typeface="Noto Sans Symbols"/>
              <a:buChar char="•"/>
              <a:defRPr b="0" i="0" sz="2000" u="none" cap="none" strike="noStrike">
                <a:solidFill>
                  <a:schemeClr val="lt1"/>
                </a:solidFill>
                <a:latin typeface="Quattrocento"/>
                <a:ea typeface="Quattrocento"/>
                <a:cs typeface="Quattrocento"/>
                <a:sym typeface="Quattrocento"/>
              </a:defRPr>
            </a:lvl4pPr>
            <a:lvl5pPr indent="-355600" lvl="4" marL="2286000" marR="0" rtl="0" algn="l">
              <a:spcBef>
                <a:spcPts val="400"/>
              </a:spcBef>
              <a:spcAft>
                <a:spcPts val="0"/>
              </a:spcAft>
              <a:buClr>
                <a:schemeClr val="lt1"/>
              </a:buClr>
              <a:buSzPts val="2000"/>
              <a:buFont typeface="Noto Sans Symbols"/>
              <a:buChar char="◾"/>
              <a:defRPr b="0" i="0" sz="2000" u="none" cap="none" strike="noStrike">
                <a:solidFill>
                  <a:schemeClr val="lt1"/>
                </a:solidFill>
                <a:latin typeface="Quattrocento"/>
                <a:ea typeface="Quattrocento"/>
                <a:cs typeface="Quattrocento"/>
                <a:sym typeface="Quattrocento"/>
              </a:defRPr>
            </a:lvl5pPr>
            <a:lvl6pPr indent="-342900" lvl="5" marL="27432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Quattrocento"/>
                <a:ea typeface="Quattrocento"/>
                <a:cs typeface="Quattrocento"/>
                <a:sym typeface="Quattrocento"/>
              </a:defRPr>
            </a:lvl6pPr>
            <a:lvl7pPr indent="-330200" lvl="6" marL="320040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Quattrocento"/>
                <a:ea typeface="Quattrocento"/>
                <a:cs typeface="Quattrocento"/>
                <a:sym typeface="Quattrocento"/>
              </a:defRPr>
            </a:lvl7pPr>
            <a:lvl8pPr indent="-317500" lvl="7" marL="36576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8pPr>
            <a:lvl9pPr indent="-317500" lvl="8" marL="41148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9pPr>
          </a:lstStyle>
          <a:p/>
        </p:txBody>
      </p:sp>
      <p:sp>
        <p:nvSpPr>
          <p:cNvPr id="25" name="Shape 25"/>
          <p:cNvSpPr txBox="1"/>
          <p:nvPr>
            <p:ph idx="10" type="dt"/>
          </p:nvPr>
        </p:nvSpPr>
        <p:spPr>
          <a:xfrm>
            <a:off x="457200" y="6416675"/>
            <a:ext cx="2133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1200" u="none">
                <a:solidFill>
                  <a:srgbClr val="BCBCBC"/>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26" name="Shape 26"/>
          <p:cNvSpPr txBox="1"/>
          <p:nvPr>
            <p:ph idx="11" type="ftr"/>
          </p:nvPr>
        </p:nvSpPr>
        <p:spPr>
          <a:xfrm>
            <a:off x="3124200" y="6416675"/>
            <a:ext cx="2895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27" name="Shape 27"/>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1pPr>
            <a:lvl2pPr indent="0" lvl="1"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2pPr>
            <a:lvl3pPr indent="0" lvl="2"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3pPr>
            <a:lvl4pPr indent="0" lvl="3"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4pPr>
            <a:lvl5pPr indent="0" lvl="4"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5pPr>
            <a:lvl6pPr indent="0" lvl="5"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6pPr>
            <a:lvl7pPr indent="0" lvl="6"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7pPr>
            <a:lvl8pPr indent="0" lvl="7"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8pPr>
            <a:lvl9pPr indent="0" lvl="8"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9pPr>
          </a:lstStyle>
          <a:p>
            <a:pPr indent="0" lvl="0" mar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re et texte vertical" type="vertTx">
  <p:cSld name="VERTICAL_TEXT">
    <p:spTree>
      <p:nvGrpSpPr>
        <p:cNvPr id="28" name="Shape 28"/>
        <p:cNvGrpSpPr/>
        <p:nvPr/>
      </p:nvGrpSpPr>
      <p:grpSpPr>
        <a:xfrm>
          <a:off x="0" y="0"/>
          <a:ext cx="0" cy="0"/>
          <a:chOff x="0" y="0"/>
          <a:chExt cx="0" cy="0"/>
        </a:xfrm>
      </p:grpSpPr>
      <p:sp>
        <p:nvSpPr>
          <p:cNvPr id="29" name="Shape 29"/>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1" i="0" sz="4100" u="none" cap="none" strike="noStrike">
                <a:solidFill>
                  <a:srgbClr val="EAD594"/>
                </a:solidFill>
                <a:latin typeface="Allerta"/>
                <a:ea typeface="Allerta"/>
                <a:cs typeface="Allerta"/>
                <a:sym typeface="Allerta"/>
              </a:defRPr>
            </a:lvl1pPr>
            <a:lvl2pPr indent="0" lvl="1"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2pPr>
            <a:lvl3pPr indent="0" lvl="2"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3pPr>
            <a:lvl4pPr indent="0" lvl="3"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4pPr>
            <a:lvl5pPr indent="0" lvl="4"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5pPr>
            <a:lvl6pPr indent="0" lvl="5" marL="4572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6pPr>
            <a:lvl7pPr indent="0" lvl="6" marL="9144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7pPr>
            <a:lvl8pPr indent="0" lvl="7" marL="13716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8pPr>
            <a:lvl9pPr indent="0" lvl="8" marL="18288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9pPr>
          </a:lstStyle>
          <a:p/>
        </p:txBody>
      </p:sp>
      <p:sp>
        <p:nvSpPr>
          <p:cNvPr id="30" name="Shape 30"/>
          <p:cNvSpPr txBox="1"/>
          <p:nvPr>
            <p:ph idx="1" type="body"/>
          </p:nvPr>
        </p:nvSpPr>
        <p:spPr>
          <a:xfrm rot="5400000">
            <a:off x="2217737" y="-160338"/>
            <a:ext cx="4708525" cy="8229600"/>
          </a:xfrm>
          <a:prstGeom prst="rect">
            <a:avLst/>
          </a:prstGeom>
          <a:noFill/>
          <a:ln>
            <a:noFill/>
          </a:ln>
        </p:spPr>
        <p:txBody>
          <a:bodyPr anchorCtr="0" anchor="t" bIns="91425" lIns="91425" spcFirstLastPara="1" rIns="91425" wrap="square" tIns="91425"/>
          <a:lstStyle>
            <a:lvl1pPr indent="-344170" lvl="0" marL="457200" marR="0" rtl="0" algn="l">
              <a:spcBef>
                <a:spcPts val="560"/>
              </a:spcBef>
              <a:spcAft>
                <a:spcPts val="0"/>
              </a:spcAft>
              <a:buClr>
                <a:srgbClr val="F9F9F9"/>
              </a:buClr>
              <a:buSzPts val="1820"/>
              <a:buFont typeface="Noto Sans Symbols"/>
              <a:buChar char="⬜"/>
              <a:defRPr b="0" i="0" sz="2800" u="none" cap="none" strike="noStrike">
                <a:solidFill>
                  <a:schemeClr val="lt1"/>
                </a:solidFill>
                <a:latin typeface="Quattrocento"/>
                <a:ea typeface="Quattrocento"/>
                <a:cs typeface="Quattrocento"/>
                <a:sym typeface="Quattrocento"/>
              </a:defRPr>
            </a:lvl1pPr>
            <a:lvl2pPr indent="-350519" lvl="1" marL="914400" marR="0" rtl="0" algn="l">
              <a:spcBef>
                <a:spcPts val="480"/>
              </a:spcBef>
              <a:spcAft>
                <a:spcPts val="0"/>
              </a:spcAft>
              <a:buClr>
                <a:schemeClr val="lt1"/>
              </a:buClr>
              <a:buSzPts val="1920"/>
              <a:buFont typeface="Noto Sans Symbols"/>
              <a:buChar char="◼"/>
              <a:defRPr b="0" i="0" sz="2400" u="none" cap="none" strike="noStrike">
                <a:solidFill>
                  <a:schemeClr val="lt1"/>
                </a:solidFill>
                <a:latin typeface="Quattrocento"/>
                <a:ea typeface="Quattrocento"/>
                <a:cs typeface="Quattrocento"/>
                <a:sym typeface="Quattrocento"/>
              </a:defRPr>
            </a:lvl2pPr>
            <a:lvl3pPr indent="-361314" lvl="2" marL="1371600" marR="0" rtl="0" algn="l">
              <a:spcBef>
                <a:spcPts val="440"/>
              </a:spcBef>
              <a:spcAft>
                <a:spcPts val="0"/>
              </a:spcAft>
              <a:buClr>
                <a:schemeClr val="lt1"/>
              </a:buClr>
              <a:buSzPts val="2090"/>
              <a:buFont typeface="Noto Sans Symbols"/>
              <a:buChar char="▫"/>
              <a:defRPr b="0" i="0" sz="2200" u="none" cap="none" strike="noStrike">
                <a:solidFill>
                  <a:schemeClr val="lt1"/>
                </a:solidFill>
                <a:latin typeface="Quattrocento"/>
                <a:ea typeface="Quattrocento"/>
                <a:cs typeface="Quattrocento"/>
                <a:sym typeface="Quattrocento"/>
              </a:defRPr>
            </a:lvl3pPr>
            <a:lvl4pPr indent="-355600" lvl="3" marL="1828800" marR="0" rtl="0" algn="l">
              <a:spcBef>
                <a:spcPts val="400"/>
              </a:spcBef>
              <a:spcAft>
                <a:spcPts val="0"/>
              </a:spcAft>
              <a:buClr>
                <a:schemeClr val="lt1"/>
              </a:buClr>
              <a:buSzPts val="2000"/>
              <a:buFont typeface="Noto Sans Symbols"/>
              <a:buChar char="•"/>
              <a:defRPr b="0" i="0" sz="2000" u="none" cap="none" strike="noStrike">
                <a:solidFill>
                  <a:schemeClr val="lt1"/>
                </a:solidFill>
                <a:latin typeface="Quattrocento"/>
                <a:ea typeface="Quattrocento"/>
                <a:cs typeface="Quattrocento"/>
                <a:sym typeface="Quattrocento"/>
              </a:defRPr>
            </a:lvl4pPr>
            <a:lvl5pPr indent="-355600" lvl="4" marL="2286000" marR="0" rtl="0" algn="l">
              <a:spcBef>
                <a:spcPts val="400"/>
              </a:spcBef>
              <a:spcAft>
                <a:spcPts val="0"/>
              </a:spcAft>
              <a:buClr>
                <a:schemeClr val="lt1"/>
              </a:buClr>
              <a:buSzPts val="2000"/>
              <a:buFont typeface="Noto Sans Symbols"/>
              <a:buChar char="◾"/>
              <a:defRPr b="0" i="0" sz="2000" u="none" cap="none" strike="noStrike">
                <a:solidFill>
                  <a:schemeClr val="lt1"/>
                </a:solidFill>
                <a:latin typeface="Quattrocento"/>
                <a:ea typeface="Quattrocento"/>
                <a:cs typeface="Quattrocento"/>
                <a:sym typeface="Quattrocento"/>
              </a:defRPr>
            </a:lvl5pPr>
            <a:lvl6pPr indent="-342900" lvl="5" marL="27432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Quattrocento"/>
                <a:ea typeface="Quattrocento"/>
                <a:cs typeface="Quattrocento"/>
                <a:sym typeface="Quattrocento"/>
              </a:defRPr>
            </a:lvl6pPr>
            <a:lvl7pPr indent="-330200" lvl="6" marL="320040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Quattrocento"/>
                <a:ea typeface="Quattrocento"/>
                <a:cs typeface="Quattrocento"/>
                <a:sym typeface="Quattrocento"/>
              </a:defRPr>
            </a:lvl7pPr>
            <a:lvl8pPr indent="-317500" lvl="7" marL="36576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8pPr>
            <a:lvl9pPr indent="-317500" lvl="8" marL="41148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9pPr>
          </a:lstStyle>
          <a:p/>
        </p:txBody>
      </p:sp>
      <p:sp>
        <p:nvSpPr>
          <p:cNvPr id="31" name="Shape 31"/>
          <p:cNvSpPr txBox="1"/>
          <p:nvPr>
            <p:ph idx="10" type="dt"/>
          </p:nvPr>
        </p:nvSpPr>
        <p:spPr>
          <a:xfrm>
            <a:off x="457200" y="6416675"/>
            <a:ext cx="2133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1200" u="none">
                <a:solidFill>
                  <a:srgbClr val="BCBCBC"/>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32" name="Shape 32"/>
          <p:cNvSpPr txBox="1"/>
          <p:nvPr>
            <p:ph idx="11" type="ftr"/>
          </p:nvPr>
        </p:nvSpPr>
        <p:spPr>
          <a:xfrm>
            <a:off x="3124200" y="6416675"/>
            <a:ext cx="2895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33" name="Shape 33"/>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1pPr>
            <a:lvl2pPr indent="0" lvl="1"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2pPr>
            <a:lvl3pPr indent="0" lvl="2"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3pPr>
            <a:lvl4pPr indent="0" lvl="3"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4pPr>
            <a:lvl5pPr indent="0" lvl="4"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5pPr>
            <a:lvl6pPr indent="0" lvl="5"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6pPr>
            <a:lvl7pPr indent="0" lvl="6"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7pPr>
            <a:lvl8pPr indent="0" lvl="7"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8pPr>
            <a:lvl9pPr indent="0" lvl="8"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9pPr>
          </a:lstStyle>
          <a:p>
            <a:pPr indent="0" lvl="0" mar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mage avec légende" type="picTx">
  <p:cSld name="PICTURE_WITH_CAPTION_TEXT">
    <p:spTree>
      <p:nvGrpSpPr>
        <p:cNvPr id="34" name="Shape 34"/>
        <p:cNvGrpSpPr/>
        <p:nvPr/>
      </p:nvGrpSpPr>
      <p:grpSpPr>
        <a:xfrm>
          <a:off x="0" y="0"/>
          <a:ext cx="0" cy="0"/>
          <a:chOff x="0" y="0"/>
          <a:chExt cx="0" cy="0"/>
        </a:xfrm>
      </p:grpSpPr>
      <p:sp>
        <p:nvSpPr>
          <p:cNvPr id="35" name="Shape 35"/>
          <p:cNvSpPr txBox="1"/>
          <p:nvPr>
            <p:ph type="title"/>
          </p:nvPr>
        </p:nvSpPr>
        <p:spPr>
          <a:xfrm>
            <a:off x="1828800" y="609600"/>
            <a:ext cx="5486400" cy="522288"/>
          </a:xfrm>
          <a:prstGeom prst="rect">
            <a:avLst/>
          </a:prstGeom>
          <a:noFill/>
          <a:ln>
            <a:noFill/>
          </a:ln>
        </p:spPr>
        <p:txBody>
          <a:bodyPr anchorCtr="0" anchor="b" bIns="91425" lIns="91425" spcFirstLastPara="1" rIns="91425" wrap="square" tIns="91425"/>
          <a:lstStyle>
            <a:lvl1pPr indent="0" lvl="0" marL="0" marR="0" rtl="0" algn="ctr">
              <a:spcBef>
                <a:spcPts val="0"/>
              </a:spcBef>
              <a:spcAft>
                <a:spcPts val="0"/>
              </a:spcAft>
              <a:buClr>
                <a:srgbClr val="EAD594"/>
              </a:buClr>
              <a:buSzPts val="1400"/>
              <a:buFont typeface="Allerta"/>
              <a:buNone/>
              <a:defRPr b="1" i="0" sz="2000" u="none" cap="none" strike="noStrike">
                <a:solidFill>
                  <a:srgbClr val="EAD594"/>
                </a:solidFill>
                <a:latin typeface="Allerta"/>
                <a:ea typeface="Allerta"/>
                <a:cs typeface="Allerta"/>
                <a:sym typeface="Allerta"/>
              </a:defRPr>
            </a:lvl1pPr>
            <a:lvl2pPr indent="0" lvl="1"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2pPr>
            <a:lvl3pPr indent="0" lvl="2"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3pPr>
            <a:lvl4pPr indent="0" lvl="3"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4pPr>
            <a:lvl5pPr indent="0" lvl="4"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5pPr>
            <a:lvl6pPr indent="0" lvl="5" marL="4572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6pPr>
            <a:lvl7pPr indent="0" lvl="6" marL="9144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7pPr>
            <a:lvl8pPr indent="0" lvl="7" marL="13716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8pPr>
            <a:lvl9pPr indent="0" lvl="8" marL="18288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9pPr>
          </a:lstStyle>
          <a:p/>
        </p:txBody>
      </p:sp>
      <p:sp>
        <p:nvSpPr>
          <p:cNvPr id="36" name="Shape 36"/>
          <p:cNvSpPr/>
          <p:nvPr>
            <p:ph idx="2" type="pic"/>
          </p:nvPr>
        </p:nvSpPr>
        <p:spPr>
          <a:xfrm>
            <a:off x="1828800" y="1831975"/>
            <a:ext cx="5486400" cy="3962400"/>
          </a:xfrm>
          <a:prstGeom prst="rect">
            <a:avLst/>
          </a:prstGeom>
          <a:solidFill>
            <a:schemeClr val="dk2"/>
          </a:solidFill>
          <a:ln cap="sq" cmpd="sng" w="44450">
            <a:solidFill>
              <a:srgbClr val="FFFFFF"/>
            </a:solidFill>
            <a:prstDash val="solid"/>
            <a:miter lim="8000"/>
            <a:headEnd len="sm" w="sm" type="none"/>
            <a:tailEnd len="sm" w="sm" type="none"/>
          </a:ln>
          <a:effectLst>
            <a:outerShdw blurRad="190500" dir="2700000" dist="228600" sy="90000">
              <a:srgbClr val="000000">
                <a:alpha val="24705"/>
              </a:srgbClr>
            </a:outerShdw>
          </a:effectLst>
        </p:spPr>
        <p:txBody>
          <a:bodyPr anchorCtr="0" anchor="t" bIns="91425" lIns="91425" spcFirstLastPara="1" rIns="91425" wrap="square" tIns="91425"/>
          <a:lstStyle>
            <a:lvl1pPr indent="-1587" lvl="0" marL="547688" marR="0" rtl="0" algn="l">
              <a:spcBef>
                <a:spcPts val="640"/>
              </a:spcBef>
              <a:spcAft>
                <a:spcPts val="0"/>
              </a:spcAft>
              <a:buClr>
                <a:srgbClr val="F9F9F9"/>
              </a:buClr>
              <a:buSzPts val="1400"/>
              <a:buFont typeface="Noto Sans Symbols"/>
              <a:buNone/>
              <a:defRPr b="0" i="0" sz="3200" u="none" cap="none" strike="noStrike">
                <a:solidFill>
                  <a:schemeClr val="lt1"/>
                </a:solidFill>
                <a:latin typeface="Quattrocento"/>
                <a:ea typeface="Quattrocento"/>
                <a:cs typeface="Quattrocento"/>
                <a:sym typeface="Quattrocento"/>
              </a:defRPr>
            </a:lvl1pPr>
            <a:lvl2pPr indent="-284163" lvl="1" marL="868363" marR="0" rtl="0" algn="l">
              <a:spcBef>
                <a:spcPts val="480"/>
              </a:spcBef>
              <a:spcAft>
                <a:spcPts val="0"/>
              </a:spcAft>
              <a:buClr>
                <a:schemeClr val="lt1"/>
              </a:buClr>
              <a:buSzPts val="1920"/>
              <a:buFont typeface="Noto Sans Symbols"/>
              <a:buChar char="◼"/>
              <a:defRPr b="0" i="0" sz="2400" u="none" cap="none" strike="noStrike">
                <a:solidFill>
                  <a:schemeClr val="lt1"/>
                </a:solidFill>
                <a:latin typeface="Quattrocento"/>
                <a:ea typeface="Quattrocento"/>
                <a:cs typeface="Quattrocento"/>
                <a:sym typeface="Quattrocento"/>
              </a:defRPr>
            </a:lvl2pPr>
            <a:lvl3pPr indent="-231775" lvl="2" marL="1133475" marR="0" rtl="0" algn="l">
              <a:spcBef>
                <a:spcPts val="440"/>
              </a:spcBef>
              <a:spcAft>
                <a:spcPts val="0"/>
              </a:spcAft>
              <a:buClr>
                <a:schemeClr val="lt1"/>
              </a:buClr>
              <a:buSzPts val="2090"/>
              <a:buFont typeface="Noto Sans Symbols"/>
              <a:buChar char="▫"/>
              <a:defRPr b="0" i="0" sz="2200" u="none" cap="none" strike="noStrike">
                <a:solidFill>
                  <a:schemeClr val="lt1"/>
                </a:solidFill>
                <a:latin typeface="Quattrocento"/>
                <a:ea typeface="Quattrocento"/>
                <a:cs typeface="Quattrocento"/>
                <a:sym typeface="Quattrocento"/>
              </a:defRPr>
            </a:lvl3pPr>
            <a:lvl4pPr indent="-184150" lvl="3" marL="1352550" marR="0" rtl="0" algn="l">
              <a:spcBef>
                <a:spcPts val="400"/>
              </a:spcBef>
              <a:spcAft>
                <a:spcPts val="0"/>
              </a:spcAft>
              <a:buClr>
                <a:schemeClr val="lt1"/>
              </a:buClr>
              <a:buSzPts val="2000"/>
              <a:buFont typeface="Noto Sans Symbols"/>
              <a:buChar char="•"/>
              <a:defRPr b="0" i="0" sz="2000" u="none" cap="none" strike="noStrike">
                <a:solidFill>
                  <a:schemeClr val="lt1"/>
                </a:solidFill>
                <a:latin typeface="Quattrocento"/>
                <a:ea typeface="Quattrocento"/>
                <a:cs typeface="Quattrocento"/>
                <a:sym typeface="Quattrocento"/>
              </a:defRPr>
            </a:lvl4pPr>
            <a:lvl5pPr indent="-185737" lvl="4" marL="1544638" marR="0" rtl="0" algn="l">
              <a:spcBef>
                <a:spcPts val="400"/>
              </a:spcBef>
              <a:spcAft>
                <a:spcPts val="0"/>
              </a:spcAft>
              <a:buClr>
                <a:schemeClr val="lt1"/>
              </a:buClr>
              <a:buSzPts val="2000"/>
              <a:buFont typeface="Noto Sans Symbols"/>
              <a:buChar char="◾"/>
              <a:defRPr b="0" i="0" sz="2000" u="none" cap="none" strike="noStrike">
                <a:solidFill>
                  <a:schemeClr val="lt1"/>
                </a:solidFill>
                <a:latin typeface="Quattrocento"/>
                <a:ea typeface="Quattrocento"/>
                <a:cs typeface="Quattrocento"/>
                <a:sym typeface="Quattrocento"/>
              </a:defRPr>
            </a:lvl5pPr>
            <a:lvl6pPr indent="-189992" lvl="5" marL="1764792" marR="0" rtl="0" algn="l">
              <a:spcBef>
                <a:spcPts val="360"/>
              </a:spcBef>
              <a:spcAft>
                <a:spcPts val="0"/>
              </a:spcAft>
              <a:buClr>
                <a:schemeClr val="lt1"/>
              </a:buClr>
              <a:buSzPts val="1800"/>
              <a:buFont typeface="Noto Sans Symbols"/>
              <a:buChar char="•"/>
              <a:defRPr b="0" i="0" sz="1800" u="none" cap="none" strike="noStrike">
                <a:solidFill>
                  <a:schemeClr val="lt1"/>
                </a:solidFill>
                <a:latin typeface="Quattrocento"/>
                <a:ea typeface="Quattrocento"/>
                <a:cs typeface="Quattrocento"/>
                <a:sym typeface="Quattrocento"/>
              </a:defRPr>
            </a:lvl6pPr>
            <a:lvl7pPr indent="-187960" lvl="6" marL="196596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Quattrocento"/>
                <a:ea typeface="Quattrocento"/>
                <a:cs typeface="Quattrocento"/>
                <a:sym typeface="Quattrocento"/>
              </a:defRPr>
            </a:lvl7pPr>
            <a:lvl8pPr indent="-185928" lvl="7" marL="2167128"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8pPr>
            <a:lvl9pPr indent="-183895" lvl="8" marL="2368296"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9pPr>
          </a:lstStyle>
          <a:p/>
        </p:txBody>
      </p:sp>
      <p:sp>
        <p:nvSpPr>
          <p:cNvPr id="37" name="Shape 37"/>
          <p:cNvSpPr txBox="1"/>
          <p:nvPr>
            <p:ph idx="1" type="body"/>
          </p:nvPr>
        </p:nvSpPr>
        <p:spPr>
          <a:xfrm>
            <a:off x="1828800" y="1166787"/>
            <a:ext cx="5486400" cy="530352"/>
          </a:xfrm>
          <a:prstGeom prst="rect">
            <a:avLst/>
          </a:prstGeom>
          <a:noFill/>
          <a:ln>
            <a:noFill/>
          </a:ln>
        </p:spPr>
        <p:txBody>
          <a:bodyPr anchorCtr="0" anchor="t" bIns="91425" lIns="91425" spcFirstLastPara="1" rIns="91425" wrap="square" tIns="91425"/>
          <a:lstStyle>
            <a:lvl1pPr indent="-228600" lvl="0" marL="457200" marR="0" rtl="0" algn="ctr">
              <a:spcBef>
                <a:spcPts val="280"/>
              </a:spcBef>
              <a:spcAft>
                <a:spcPts val="0"/>
              </a:spcAft>
              <a:buClr>
                <a:srgbClr val="F9F9F9"/>
              </a:buClr>
              <a:buSzPts val="1820"/>
              <a:buFont typeface="Noto Sans Symbols"/>
              <a:buNone/>
              <a:defRPr b="0" i="0" sz="1400" u="none" cap="none" strike="noStrike">
                <a:solidFill>
                  <a:schemeClr val="lt1"/>
                </a:solidFill>
                <a:latin typeface="Quattrocento"/>
                <a:ea typeface="Quattrocento"/>
                <a:cs typeface="Quattrocento"/>
                <a:sym typeface="Quattrocento"/>
              </a:defRPr>
            </a:lvl1pPr>
            <a:lvl2pPr indent="-289560" lvl="1" marL="914400" marR="0" rtl="0" algn="l">
              <a:spcBef>
                <a:spcPts val="240"/>
              </a:spcBef>
              <a:spcAft>
                <a:spcPts val="0"/>
              </a:spcAft>
              <a:buClr>
                <a:schemeClr val="lt1"/>
              </a:buClr>
              <a:buSzPts val="960"/>
              <a:buFont typeface="Noto Sans Symbols"/>
              <a:buChar char="◼"/>
              <a:defRPr b="0" i="0" sz="1200" u="none" cap="none" strike="noStrike">
                <a:solidFill>
                  <a:schemeClr val="lt1"/>
                </a:solidFill>
                <a:latin typeface="Quattrocento"/>
                <a:ea typeface="Quattrocento"/>
                <a:cs typeface="Quattrocento"/>
                <a:sym typeface="Quattrocento"/>
              </a:defRPr>
            </a:lvl2pPr>
            <a:lvl3pPr indent="-288925" lvl="2" marL="1371600" marR="0" rtl="0" algn="l">
              <a:spcBef>
                <a:spcPts val="200"/>
              </a:spcBef>
              <a:spcAft>
                <a:spcPts val="0"/>
              </a:spcAft>
              <a:buClr>
                <a:schemeClr val="lt1"/>
              </a:buClr>
              <a:buSzPts val="950"/>
              <a:buFont typeface="Noto Sans Symbols"/>
              <a:buChar char="▫"/>
              <a:defRPr b="0" i="0" sz="1000" u="none" cap="none" strike="noStrike">
                <a:solidFill>
                  <a:schemeClr val="lt1"/>
                </a:solidFill>
                <a:latin typeface="Quattrocento"/>
                <a:ea typeface="Quattrocento"/>
                <a:cs typeface="Quattrocento"/>
                <a:sym typeface="Quattrocento"/>
              </a:defRPr>
            </a:lvl3pPr>
            <a:lvl4pPr indent="-285750" lvl="3" marL="1828800" marR="0" rtl="0" algn="l">
              <a:spcBef>
                <a:spcPts val="180"/>
              </a:spcBef>
              <a:spcAft>
                <a:spcPts val="0"/>
              </a:spcAft>
              <a:buClr>
                <a:schemeClr val="lt1"/>
              </a:buClr>
              <a:buSzPts val="900"/>
              <a:buFont typeface="Noto Sans Symbols"/>
              <a:buChar char="•"/>
              <a:defRPr b="0" i="0" sz="900" u="none" cap="none" strike="noStrike">
                <a:solidFill>
                  <a:schemeClr val="lt1"/>
                </a:solidFill>
                <a:latin typeface="Quattrocento"/>
                <a:ea typeface="Quattrocento"/>
                <a:cs typeface="Quattrocento"/>
                <a:sym typeface="Quattrocento"/>
              </a:defRPr>
            </a:lvl4pPr>
            <a:lvl5pPr indent="-285750" lvl="4" marL="2286000" marR="0" rtl="0" algn="l">
              <a:spcBef>
                <a:spcPts val="180"/>
              </a:spcBef>
              <a:spcAft>
                <a:spcPts val="0"/>
              </a:spcAft>
              <a:buClr>
                <a:schemeClr val="lt1"/>
              </a:buClr>
              <a:buSzPts val="900"/>
              <a:buFont typeface="Noto Sans Symbols"/>
              <a:buChar char="◾"/>
              <a:defRPr b="0" i="0" sz="900" u="none" cap="none" strike="noStrike">
                <a:solidFill>
                  <a:schemeClr val="lt1"/>
                </a:solidFill>
                <a:latin typeface="Quattrocento"/>
                <a:ea typeface="Quattrocento"/>
                <a:cs typeface="Quattrocento"/>
                <a:sym typeface="Quattrocento"/>
              </a:defRPr>
            </a:lvl5pPr>
            <a:lvl6pPr indent="-342900" lvl="5" marL="27432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Quattrocento"/>
                <a:ea typeface="Quattrocento"/>
                <a:cs typeface="Quattrocento"/>
                <a:sym typeface="Quattrocento"/>
              </a:defRPr>
            </a:lvl6pPr>
            <a:lvl7pPr indent="-330200" lvl="6" marL="320040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Quattrocento"/>
                <a:ea typeface="Quattrocento"/>
                <a:cs typeface="Quattrocento"/>
                <a:sym typeface="Quattrocento"/>
              </a:defRPr>
            </a:lvl7pPr>
            <a:lvl8pPr indent="-317500" lvl="7" marL="36576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8pPr>
            <a:lvl9pPr indent="-317500" lvl="8" marL="41148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9pPr>
          </a:lstStyle>
          <a:p/>
        </p:txBody>
      </p:sp>
      <p:sp>
        <p:nvSpPr>
          <p:cNvPr id="38" name="Shape 38"/>
          <p:cNvSpPr txBox="1"/>
          <p:nvPr>
            <p:ph idx="10" type="dt"/>
          </p:nvPr>
        </p:nvSpPr>
        <p:spPr>
          <a:xfrm>
            <a:off x="457200" y="6416675"/>
            <a:ext cx="2133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1200" u="none">
                <a:solidFill>
                  <a:srgbClr val="BCBCBC"/>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39" name="Shape 39"/>
          <p:cNvSpPr txBox="1"/>
          <p:nvPr>
            <p:ph idx="11" type="ftr"/>
          </p:nvPr>
        </p:nvSpPr>
        <p:spPr>
          <a:xfrm>
            <a:off x="3124200" y="6416675"/>
            <a:ext cx="2895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40" name="Shape 40"/>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1pPr>
            <a:lvl2pPr indent="0" lvl="1"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2pPr>
            <a:lvl3pPr indent="0" lvl="2"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3pPr>
            <a:lvl4pPr indent="0" lvl="3"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4pPr>
            <a:lvl5pPr indent="0" lvl="4"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5pPr>
            <a:lvl6pPr indent="0" lvl="5"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6pPr>
            <a:lvl7pPr indent="0" lvl="6"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7pPr>
            <a:lvl8pPr indent="0" lvl="7"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8pPr>
            <a:lvl9pPr indent="0" lvl="8"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9pPr>
          </a:lstStyle>
          <a:p>
            <a:pPr indent="0" lvl="0" mar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u avec légende" type="objTx">
  <p:cSld name="OBJECT_WITH_CAPTION_TEXT">
    <p:spTree>
      <p:nvGrpSpPr>
        <p:cNvPr id="41" name="Shape 41"/>
        <p:cNvGrpSpPr/>
        <p:nvPr/>
      </p:nvGrpSpPr>
      <p:grpSpPr>
        <a:xfrm>
          <a:off x="0" y="0"/>
          <a:ext cx="0" cy="0"/>
          <a:chOff x="0" y="0"/>
          <a:chExt cx="0" cy="0"/>
        </a:xfrm>
      </p:grpSpPr>
      <p:sp>
        <p:nvSpPr>
          <p:cNvPr id="42" name="Shape 42"/>
          <p:cNvSpPr txBox="1"/>
          <p:nvPr>
            <p:ph type="title"/>
          </p:nvPr>
        </p:nvSpPr>
        <p:spPr>
          <a:xfrm>
            <a:off x="457200" y="273050"/>
            <a:ext cx="3008313" cy="116205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Clr>
                <a:srgbClr val="F4DB8A"/>
              </a:buClr>
              <a:buSzPts val="1400"/>
              <a:buFont typeface="Allerta"/>
              <a:buNone/>
              <a:defRPr b="0" i="0" sz="2200" u="none" cap="none" strike="noStrike">
                <a:solidFill>
                  <a:srgbClr val="F4DB8A"/>
                </a:solidFill>
                <a:latin typeface="Allerta"/>
                <a:ea typeface="Allerta"/>
                <a:cs typeface="Allerta"/>
                <a:sym typeface="Allerta"/>
              </a:defRPr>
            </a:lvl1pPr>
            <a:lvl2pPr indent="0" lvl="1"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2pPr>
            <a:lvl3pPr indent="0" lvl="2"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3pPr>
            <a:lvl4pPr indent="0" lvl="3"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4pPr>
            <a:lvl5pPr indent="0" lvl="4"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5pPr>
            <a:lvl6pPr indent="0" lvl="5" marL="4572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6pPr>
            <a:lvl7pPr indent="0" lvl="6" marL="9144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7pPr>
            <a:lvl8pPr indent="0" lvl="7" marL="13716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8pPr>
            <a:lvl9pPr indent="0" lvl="8" marL="18288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9pPr>
          </a:lstStyle>
          <a:p/>
        </p:txBody>
      </p:sp>
      <p:sp>
        <p:nvSpPr>
          <p:cNvPr id="43" name="Shape 43"/>
          <p:cNvSpPr txBox="1"/>
          <p:nvPr>
            <p:ph idx="1" type="body"/>
          </p:nvPr>
        </p:nvSpPr>
        <p:spPr>
          <a:xfrm>
            <a:off x="457200" y="1524000"/>
            <a:ext cx="3008313" cy="4602163"/>
          </a:xfrm>
          <a:prstGeom prst="rect">
            <a:avLst/>
          </a:prstGeom>
          <a:noFill/>
          <a:ln>
            <a:noFill/>
          </a:ln>
        </p:spPr>
        <p:txBody>
          <a:bodyPr anchorCtr="0" anchor="t" bIns="91425" lIns="91425" spcFirstLastPara="1" rIns="91425" wrap="square" tIns="91425"/>
          <a:lstStyle>
            <a:lvl1pPr indent="-228600" lvl="0" marL="457200" marR="0" rtl="0" algn="l">
              <a:spcBef>
                <a:spcPts val="280"/>
              </a:spcBef>
              <a:spcAft>
                <a:spcPts val="0"/>
              </a:spcAft>
              <a:buClr>
                <a:srgbClr val="F9F9F9"/>
              </a:buClr>
              <a:buSzPts val="1820"/>
              <a:buFont typeface="Noto Sans Symbols"/>
              <a:buNone/>
              <a:defRPr b="0" i="0" sz="1400" u="none" cap="none" strike="noStrike">
                <a:solidFill>
                  <a:schemeClr val="lt1"/>
                </a:solidFill>
                <a:latin typeface="Quattrocento"/>
                <a:ea typeface="Quattrocento"/>
                <a:cs typeface="Quattrocento"/>
                <a:sym typeface="Quattrocento"/>
              </a:defRPr>
            </a:lvl1pPr>
            <a:lvl2pPr indent="-228600" lvl="1" marL="914400" marR="0" rtl="0" algn="l">
              <a:spcBef>
                <a:spcPts val="240"/>
              </a:spcBef>
              <a:spcAft>
                <a:spcPts val="0"/>
              </a:spcAft>
              <a:buClr>
                <a:schemeClr val="lt1"/>
              </a:buClr>
              <a:buSzPts val="1920"/>
              <a:buFont typeface="Noto Sans Symbols"/>
              <a:buNone/>
              <a:defRPr b="0" i="0" sz="1200" u="none" cap="none" strike="noStrike">
                <a:solidFill>
                  <a:schemeClr val="lt1"/>
                </a:solidFill>
                <a:latin typeface="Quattrocento"/>
                <a:ea typeface="Quattrocento"/>
                <a:cs typeface="Quattrocento"/>
                <a:sym typeface="Quattrocento"/>
              </a:defRPr>
            </a:lvl2pPr>
            <a:lvl3pPr indent="-228600" lvl="2" marL="1371600" marR="0" rtl="0" algn="l">
              <a:spcBef>
                <a:spcPts val="200"/>
              </a:spcBef>
              <a:spcAft>
                <a:spcPts val="0"/>
              </a:spcAft>
              <a:buClr>
                <a:schemeClr val="lt1"/>
              </a:buClr>
              <a:buSzPts val="2090"/>
              <a:buFont typeface="Noto Sans Symbols"/>
              <a:buNone/>
              <a:defRPr b="0" i="0" sz="1000" u="none" cap="none" strike="noStrike">
                <a:solidFill>
                  <a:schemeClr val="lt1"/>
                </a:solidFill>
                <a:latin typeface="Quattrocento"/>
                <a:ea typeface="Quattrocento"/>
                <a:cs typeface="Quattrocento"/>
                <a:sym typeface="Quattrocento"/>
              </a:defRPr>
            </a:lvl3pPr>
            <a:lvl4pPr indent="-228600" lvl="3" marL="1828800" marR="0" rtl="0" algn="l">
              <a:spcBef>
                <a:spcPts val="180"/>
              </a:spcBef>
              <a:spcAft>
                <a:spcPts val="0"/>
              </a:spcAft>
              <a:buClr>
                <a:schemeClr val="lt1"/>
              </a:buClr>
              <a:buSzPts val="2000"/>
              <a:buFont typeface="Noto Sans Symbols"/>
              <a:buNone/>
              <a:defRPr b="0" i="0" sz="900" u="none" cap="none" strike="noStrike">
                <a:solidFill>
                  <a:schemeClr val="lt1"/>
                </a:solidFill>
                <a:latin typeface="Quattrocento"/>
                <a:ea typeface="Quattrocento"/>
                <a:cs typeface="Quattrocento"/>
                <a:sym typeface="Quattrocento"/>
              </a:defRPr>
            </a:lvl4pPr>
            <a:lvl5pPr indent="-228600" lvl="4" marL="2286000" marR="0" rtl="0" algn="l">
              <a:spcBef>
                <a:spcPts val="180"/>
              </a:spcBef>
              <a:spcAft>
                <a:spcPts val="0"/>
              </a:spcAft>
              <a:buClr>
                <a:schemeClr val="lt1"/>
              </a:buClr>
              <a:buSzPts val="2000"/>
              <a:buFont typeface="Noto Sans Symbols"/>
              <a:buNone/>
              <a:defRPr b="0" i="0" sz="900" u="none" cap="none" strike="noStrike">
                <a:solidFill>
                  <a:schemeClr val="lt1"/>
                </a:solidFill>
                <a:latin typeface="Quattrocento"/>
                <a:ea typeface="Quattrocento"/>
                <a:cs typeface="Quattrocento"/>
                <a:sym typeface="Quattrocento"/>
              </a:defRPr>
            </a:lvl5pPr>
            <a:lvl6pPr indent="-342900" lvl="5" marL="27432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Quattrocento"/>
                <a:ea typeface="Quattrocento"/>
                <a:cs typeface="Quattrocento"/>
                <a:sym typeface="Quattrocento"/>
              </a:defRPr>
            </a:lvl6pPr>
            <a:lvl7pPr indent="-330200" lvl="6" marL="320040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Quattrocento"/>
                <a:ea typeface="Quattrocento"/>
                <a:cs typeface="Quattrocento"/>
                <a:sym typeface="Quattrocento"/>
              </a:defRPr>
            </a:lvl7pPr>
            <a:lvl8pPr indent="-317500" lvl="7" marL="36576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8pPr>
            <a:lvl9pPr indent="-317500" lvl="8" marL="41148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9pPr>
          </a:lstStyle>
          <a:p/>
        </p:txBody>
      </p:sp>
      <p:sp>
        <p:nvSpPr>
          <p:cNvPr id="44" name="Shape 44"/>
          <p:cNvSpPr txBox="1"/>
          <p:nvPr>
            <p:ph idx="2" type="body"/>
          </p:nvPr>
        </p:nvSpPr>
        <p:spPr>
          <a:xfrm>
            <a:off x="3575050" y="273050"/>
            <a:ext cx="5111750" cy="5853113"/>
          </a:xfrm>
          <a:prstGeom prst="rect">
            <a:avLst/>
          </a:prstGeom>
          <a:noFill/>
          <a:ln>
            <a:noFill/>
          </a:ln>
        </p:spPr>
        <p:txBody>
          <a:bodyPr anchorCtr="0" anchor="t" bIns="91425" lIns="91425" spcFirstLastPara="1" rIns="91425" wrap="square" tIns="91425"/>
          <a:lstStyle>
            <a:lvl1pPr indent="-335915" lvl="0" marL="457200" marR="0" rtl="0" algn="l">
              <a:spcBef>
                <a:spcPts val="520"/>
              </a:spcBef>
              <a:spcAft>
                <a:spcPts val="0"/>
              </a:spcAft>
              <a:buClr>
                <a:srgbClr val="F9F9F9"/>
              </a:buClr>
              <a:buSzPts val="1690"/>
              <a:buFont typeface="Noto Sans Symbols"/>
              <a:buChar char="⬜"/>
              <a:defRPr b="0" i="0" sz="2600" u="none" cap="none" strike="noStrike">
                <a:solidFill>
                  <a:schemeClr val="lt1"/>
                </a:solidFill>
                <a:latin typeface="Quattrocento"/>
                <a:ea typeface="Quattrocento"/>
                <a:cs typeface="Quattrocento"/>
                <a:sym typeface="Quattrocento"/>
              </a:defRPr>
            </a:lvl1pPr>
            <a:lvl2pPr indent="-350519" lvl="1" marL="914400" marR="0" rtl="0" algn="l">
              <a:spcBef>
                <a:spcPts val="480"/>
              </a:spcBef>
              <a:spcAft>
                <a:spcPts val="0"/>
              </a:spcAft>
              <a:buClr>
                <a:schemeClr val="lt1"/>
              </a:buClr>
              <a:buSzPts val="1920"/>
              <a:buFont typeface="Noto Sans Symbols"/>
              <a:buChar char="◼"/>
              <a:defRPr b="0" i="0" sz="2400" u="none" cap="none" strike="noStrike">
                <a:solidFill>
                  <a:schemeClr val="lt1"/>
                </a:solidFill>
                <a:latin typeface="Quattrocento"/>
                <a:ea typeface="Quattrocento"/>
                <a:cs typeface="Quattrocento"/>
                <a:sym typeface="Quattrocento"/>
              </a:defRPr>
            </a:lvl2pPr>
            <a:lvl3pPr indent="-361314" lvl="2" marL="1371600" marR="0" rtl="0" algn="l">
              <a:spcBef>
                <a:spcPts val="440"/>
              </a:spcBef>
              <a:spcAft>
                <a:spcPts val="0"/>
              </a:spcAft>
              <a:buClr>
                <a:schemeClr val="lt1"/>
              </a:buClr>
              <a:buSzPts val="2090"/>
              <a:buFont typeface="Noto Sans Symbols"/>
              <a:buChar char="▫"/>
              <a:defRPr b="0" i="0" sz="2200" u="none" cap="none" strike="noStrike">
                <a:solidFill>
                  <a:schemeClr val="lt1"/>
                </a:solidFill>
                <a:latin typeface="Quattrocento"/>
                <a:ea typeface="Quattrocento"/>
                <a:cs typeface="Quattrocento"/>
                <a:sym typeface="Quattrocento"/>
              </a:defRPr>
            </a:lvl3pPr>
            <a:lvl4pPr indent="-355600" lvl="3" marL="1828800" marR="0" rtl="0" algn="l">
              <a:spcBef>
                <a:spcPts val="400"/>
              </a:spcBef>
              <a:spcAft>
                <a:spcPts val="0"/>
              </a:spcAft>
              <a:buClr>
                <a:schemeClr val="lt1"/>
              </a:buClr>
              <a:buSzPts val="2000"/>
              <a:buFont typeface="Noto Sans Symbols"/>
              <a:buChar char="•"/>
              <a:defRPr b="0" i="0" sz="2000" u="none" cap="none" strike="noStrike">
                <a:solidFill>
                  <a:schemeClr val="lt1"/>
                </a:solidFill>
                <a:latin typeface="Quattrocento"/>
                <a:ea typeface="Quattrocento"/>
                <a:cs typeface="Quattrocento"/>
                <a:sym typeface="Quattrocento"/>
              </a:defRPr>
            </a:lvl4pPr>
            <a:lvl5pPr indent="-342900" lvl="4" marL="22860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Quattrocento"/>
                <a:ea typeface="Quattrocento"/>
                <a:cs typeface="Quattrocento"/>
                <a:sym typeface="Quattrocento"/>
              </a:defRPr>
            </a:lvl5pPr>
            <a:lvl6pPr indent="-342900" lvl="5" marL="27432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Quattrocento"/>
                <a:ea typeface="Quattrocento"/>
                <a:cs typeface="Quattrocento"/>
                <a:sym typeface="Quattrocento"/>
              </a:defRPr>
            </a:lvl6pPr>
            <a:lvl7pPr indent="-330200" lvl="6" marL="320040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Quattrocento"/>
                <a:ea typeface="Quattrocento"/>
                <a:cs typeface="Quattrocento"/>
                <a:sym typeface="Quattrocento"/>
              </a:defRPr>
            </a:lvl7pPr>
            <a:lvl8pPr indent="-317500" lvl="7" marL="36576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8pPr>
            <a:lvl9pPr indent="-317500" lvl="8" marL="41148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9pPr>
          </a:lstStyle>
          <a:p/>
        </p:txBody>
      </p:sp>
      <p:sp>
        <p:nvSpPr>
          <p:cNvPr id="45" name="Shape 45"/>
          <p:cNvSpPr txBox="1"/>
          <p:nvPr>
            <p:ph idx="10" type="dt"/>
          </p:nvPr>
        </p:nvSpPr>
        <p:spPr>
          <a:xfrm>
            <a:off x="457200" y="6416675"/>
            <a:ext cx="2133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1200" u="none">
                <a:solidFill>
                  <a:srgbClr val="BCBCBC"/>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46" name="Shape 46"/>
          <p:cNvSpPr txBox="1"/>
          <p:nvPr>
            <p:ph idx="11" type="ftr"/>
          </p:nvPr>
        </p:nvSpPr>
        <p:spPr>
          <a:xfrm>
            <a:off x="3124200" y="6416675"/>
            <a:ext cx="2895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47" name="Shape 47"/>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1pPr>
            <a:lvl2pPr indent="0" lvl="1"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2pPr>
            <a:lvl3pPr indent="0" lvl="2"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3pPr>
            <a:lvl4pPr indent="0" lvl="3"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4pPr>
            <a:lvl5pPr indent="0" lvl="4"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5pPr>
            <a:lvl6pPr indent="0" lvl="5"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6pPr>
            <a:lvl7pPr indent="0" lvl="6"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7pPr>
            <a:lvl8pPr indent="0" lvl="7"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8pPr>
            <a:lvl9pPr indent="0" lvl="8"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9pPr>
          </a:lstStyle>
          <a:p>
            <a:pPr indent="0" lvl="0" mar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ide" type="blank">
  <p:cSld name="BLANK">
    <p:spTree>
      <p:nvGrpSpPr>
        <p:cNvPr id="48" name="Shape 48"/>
        <p:cNvGrpSpPr/>
        <p:nvPr/>
      </p:nvGrpSpPr>
      <p:grpSpPr>
        <a:xfrm>
          <a:off x="0" y="0"/>
          <a:ext cx="0" cy="0"/>
          <a:chOff x="0" y="0"/>
          <a:chExt cx="0" cy="0"/>
        </a:xfrm>
      </p:grpSpPr>
      <p:sp>
        <p:nvSpPr>
          <p:cNvPr id="49" name="Shape 49"/>
          <p:cNvSpPr txBox="1"/>
          <p:nvPr>
            <p:ph idx="10" type="dt"/>
          </p:nvPr>
        </p:nvSpPr>
        <p:spPr>
          <a:xfrm>
            <a:off x="457200" y="6416675"/>
            <a:ext cx="2133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1200" u="none">
                <a:solidFill>
                  <a:srgbClr val="BCBCBC"/>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50" name="Shape 50"/>
          <p:cNvSpPr txBox="1"/>
          <p:nvPr>
            <p:ph idx="11" type="ftr"/>
          </p:nvPr>
        </p:nvSpPr>
        <p:spPr>
          <a:xfrm>
            <a:off x="3124200" y="6416675"/>
            <a:ext cx="2895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51" name="Shape 51"/>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1pPr>
            <a:lvl2pPr indent="0" lvl="1"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2pPr>
            <a:lvl3pPr indent="0" lvl="2"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3pPr>
            <a:lvl4pPr indent="0" lvl="3"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4pPr>
            <a:lvl5pPr indent="0" lvl="4"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5pPr>
            <a:lvl6pPr indent="0" lvl="5"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6pPr>
            <a:lvl7pPr indent="0" lvl="6"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7pPr>
            <a:lvl8pPr indent="0" lvl="7"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8pPr>
            <a:lvl9pPr indent="0" lvl="8"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9pPr>
          </a:lstStyle>
          <a:p>
            <a:pPr indent="0" lvl="0" mar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re seul" type="titleOnly">
  <p:cSld name="TITLE_ONLY">
    <p:spTree>
      <p:nvGrpSpPr>
        <p:cNvPr id="52" name="Shape 52"/>
        <p:cNvGrpSpPr/>
        <p:nvPr/>
      </p:nvGrpSpPr>
      <p:grpSpPr>
        <a:xfrm>
          <a:off x="0" y="0"/>
          <a:ext cx="0" cy="0"/>
          <a:chOff x="0" y="0"/>
          <a:chExt cx="0" cy="0"/>
        </a:xfrm>
      </p:grpSpPr>
      <p:sp>
        <p:nvSpPr>
          <p:cNvPr id="53" name="Shape 53"/>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1" i="0" sz="4100" u="none" cap="none" strike="noStrike">
                <a:solidFill>
                  <a:srgbClr val="EAD594"/>
                </a:solidFill>
                <a:latin typeface="Allerta"/>
                <a:ea typeface="Allerta"/>
                <a:cs typeface="Allerta"/>
                <a:sym typeface="Allerta"/>
              </a:defRPr>
            </a:lvl1pPr>
            <a:lvl2pPr indent="0" lvl="1"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2pPr>
            <a:lvl3pPr indent="0" lvl="2"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3pPr>
            <a:lvl4pPr indent="0" lvl="3"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4pPr>
            <a:lvl5pPr indent="0" lvl="4"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5pPr>
            <a:lvl6pPr indent="0" lvl="5" marL="4572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6pPr>
            <a:lvl7pPr indent="0" lvl="6" marL="9144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7pPr>
            <a:lvl8pPr indent="0" lvl="7" marL="13716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8pPr>
            <a:lvl9pPr indent="0" lvl="8" marL="18288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9pPr>
          </a:lstStyle>
          <a:p/>
        </p:txBody>
      </p:sp>
      <p:sp>
        <p:nvSpPr>
          <p:cNvPr id="54" name="Shape 54"/>
          <p:cNvSpPr txBox="1"/>
          <p:nvPr>
            <p:ph idx="10" type="dt"/>
          </p:nvPr>
        </p:nvSpPr>
        <p:spPr>
          <a:xfrm>
            <a:off x="457200" y="6416675"/>
            <a:ext cx="2133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1200" u="none">
                <a:solidFill>
                  <a:srgbClr val="BCBCBC"/>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55" name="Shape 55"/>
          <p:cNvSpPr txBox="1"/>
          <p:nvPr>
            <p:ph idx="11" type="ftr"/>
          </p:nvPr>
        </p:nvSpPr>
        <p:spPr>
          <a:xfrm>
            <a:off x="3124200" y="6416675"/>
            <a:ext cx="2895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56" name="Shape 56"/>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1pPr>
            <a:lvl2pPr indent="0" lvl="1"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2pPr>
            <a:lvl3pPr indent="0" lvl="2"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3pPr>
            <a:lvl4pPr indent="0" lvl="3"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4pPr>
            <a:lvl5pPr indent="0" lvl="4"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5pPr>
            <a:lvl6pPr indent="0" lvl="5"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6pPr>
            <a:lvl7pPr indent="0" lvl="6"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7pPr>
            <a:lvl8pPr indent="0" lvl="7"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8pPr>
            <a:lvl9pPr indent="0" lvl="8"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9pPr>
          </a:lstStyle>
          <a:p>
            <a:pPr indent="0" lvl="0" mar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aison" type="twoTxTwoObj">
  <p:cSld name="TWO_OBJECTS_WITH_TEXT">
    <p:spTree>
      <p:nvGrpSpPr>
        <p:cNvPr id="57" name="Shape 57"/>
        <p:cNvGrpSpPr/>
        <p:nvPr/>
      </p:nvGrpSpPr>
      <p:grpSpPr>
        <a:xfrm>
          <a:off x="0" y="0"/>
          <a:ext cx="0" cy="0"/>
          <a:chOff x="0" y="0"/>
          <a:chExt cx="0" cy="0"/>
        </a:xfrm>
      </p:grpSpPr>
      <p:sp>
        <p:nvSpPr>
          <p:cNvPr id="58" name="Shape 58"/>
          <p:cNvSpPr txBox="1"/>
          <p:nvPr>
            <p:ph type="title"/>
          </p:nvPr>
        </p:nvSpPr>
        <p:spPr>
          <a:xfrm>
            <a:off x="457200" y="273050"/>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1" i="0" sz="4100" u="none" cap="none" strike="noStrike">
                <a:solidFill>
                  <a:srgbClr val="EAD594"/>
                </a:solidFill>
                <a:latin typeface="Allerta"/>
                <a:ea typeface="Allerta"/>
                <a:cs typeface="Allerta"/>
                <a:sym typeface="Allerta"/>
              </a:defRPr>
            </a:lvl1pPr>
            <a:lvl2pPr indent="0" lvl="1"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2pPr>
            <a:lvl3pPr indent="0" lvl="2"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3pPr>
            <a:lvl4pPr indent="0" lvl="3"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4pPr>
            <a:lvl5pPr indent="0" lvl="4"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5pPr>
            <a:lvl6pPr indent="0" lvl="5" marL="4572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6pPr>
            <a:lvl7pPr indent="0" lvl="6" marL="9144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7pPr>
            <a:lvl8pPr indent="0" lvl="7" marL="13716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8pPr>
            <a:lvl9pPr indent="0" lvl="8" marL="18288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9pPr>
          </a:lstStyle>
          <a:p/>
        </p:txBody>
      </p:sp>
      <p:sp>
        <p:nvSpPr>
          <p:cNvPr id="59" name="Shape 59"/>
          <p:cNvSpPr txBox="1"/>
          <p:nvPr>
            <p:ph idx="1" type="body"/>
          </p:nvPr>
        </p:nvSpPr>
        <p:spPr>
          <a:xfrm>
            <a:off x="457200" y="1535112"/>
            <a:ext cx="4040188" cy="750887"/>
          </a:xfrm>
          <a:prstGeom prst="rect">
            <a:avLst/>
          </a:prstGeom>
          <a:noFill/>
          <a:ln>
            <a:noFill/>
          </a:ln>
        </p:spPr>
        <p:txBody>
          <a:bodyPr anchorCtr="0" anchor="ctr" bIns="91425" lIns="91425" spcFirstLastPara="1" rIns="91425" wrap="square" tIns="91425"/>
          <a:lstStyle>
            <a:lvl1pPr indent="-228600" lvl="0" marL="457200" marR="0" rtl="0" algn="l">
              <a:spcBef>
                <a:spcPts val="480"/>
              </a:spcBef>
              <a:spcAft>
                <a:spcPts val="0"/>
              </a:spcAft>
              <a:buClr>
                <a:srgbClr val="F9F9F9"/>
              </a:buClr>
              <a:buSzPts val="1820"/>
              <a:buFont typeface="Noto Sans Symbols"/>
              <a:buNone/>
              <a:defRPr b="0" i="0" sz="2400" u="none" cap="none" strike="noStrike">
                <a:solidFill>
                  <a:schemeClr val="lt1"/>
                </a:solidFill>
                <a:latin typeface="Quattrocento"/>
                <a:ea typeface="Quattrocento"/>
                <a:cs typeface="Quattrocento"/>
                <a:sym typeface="Quattrocento"/>
              </a:defRPr>
            </a:lvl1pPr>
            <a:lvl2pPr indent="-228600" lvl="1" marL="914400" marR="0" rtl="0" algn="l">
              <a:spcBef>
                <a:spcPts val="400"/>
              </a:spcBef>
              <a:spcAft>
                <a:spcPts val="0"/>
              </a:spcAft>
              <a:buClr>
                <a:schemeClr val="lt1"/>
              </a:buClr>
              <a:buSzPts val="1920"/>
              <a:buFont typeface="Noto Sans Symbols"/>
              <a:buNone/>
              <a:defRPr b="1" i="0" sz="2000" u="none" cap="none" strike="noStrike">
                <a:solidFill>
                  <a:schemeClr val="lt1"/>
                </a:solidFill>
                <a:latin typeface="Quattrocento"/>
                <a:ea typeface="Quattrocento"/>
                <a:cs typeface="Quattrocento"/>
                <a:sym typeface="Quattrocento"/>
              </a:defRPr>
            </a:lvl2pPr>
            <a:lvl3pPr indent="-228600" lvl="2" marL="1371600" marR="0" rtl="0" algn="l">
              <a:spcBef>
                <a:spcPts val="360"/>
              </a:spcBef>
              <a:spcAft>
                <a:spcPts val="0"/>
              </a:spcAft>
              <a:buClr>
                <a:schemeClr val="lt1"/>
              </a:buClr>
              <a:buSzPts val="2090"/>
              <a:buFont typeface="Noto Sans Symbols"/>
              <a:buNone/>
              <a:defRPr b="1" i="0" sz="1800" u="none" cap="none" strike="noStrike">
                <a:solidFill>
                  <a:schemeClr val="lt1"/>
                </a:solidFill>
                <a:latin typeface="Quattrocento"/>
                <a:ea typeface="Quattrocento"/>
                <a:cs typeface="Quattrocento"/>
                <a:sym typeface="Quattrocento"/>
              </a:defRPr>
            </a:lvl3pPr>
            <a:lvl4pPr indent="-228600" lvl="3" marL="1828800" marR="0" rtl="0" algn="l">
              <a:spcBef>
                <a:spcPts val="320"/>
              </a:spcBef>
              <a:spcAft>
                <a:spcPts val="0"/>
              </a:spcAft>
              <a:buClr>
                <a:schemeClr val="lt1"/>
              </a:buClr>
              <a:buSzPts val="2000"/>
              <a:buFont typeface="Noto Sans Symbols"/>
              <a:buNone/>
              <a:defRPr b="1" i="0" sz="1600" u="none" cap="none" strike="noStrike">
                <a:solidFill>
                  <a:schemeClr val="lt1"/>
                </a:solidFill>
                <a:latin typeface="Quattrocento"/>
                <a:ea typeface="Quattrocento"/>
                <a:cs typeface="Quattrocento"/>
                <a:sym typeface="Quattrocento"/>
              </a:defRPr>
            </a:lvl4pPr>
            <a:lvl5pPr indent="-228600" lvl="4" marL="2286000" marR="0" rtl="0" algn="l">
              <a:spcBef>
                <a:spcPts val="320"/>
              </a:spcBef>
              <a:spcAft>
                <a:spcPts val="0"/>
              </a:spcAft>
              <a:buClr>
                <a:schemeClr val="lt1"/>
              </a:buClr>
              <a:buSzPts val="2000"/>
              <a:buFont typeface="Noto Sans Symbols"/>
              <a:buNone/>
              <a:defRPr b="1" i="0" sz="1600" u="none" cap="none" strike="noStrike">
                <a:solidFill>
                  <a:schemeClr val="lt1"/>
                </a:solidFill>
                <a:latin typeface="Quattrocento"/>
                <a:ea typeface="Quattrocento"/>
                <a:cs typeface="Quattrocento"/>
                <a:sym typeface="Quattrocento"/>
              </a:defRPr>
            </a:lvl5pPr>
            <a:lvl6pPr indent="-342900" lvl="5" marL="27432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Quattrocento"/>
                <a:ea typeface="Quattrocento"/>
                <a:cs typeface="Quattrocento"/>
                <a:sym typeface="Quattrocento"/>
              </a:defRPr>
            </a:lvl6pPr>
            <a:lvl7pPr indent="-330200" lvl="6" marL="320040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Quattrocento"/>
                <a:ea typeface="Quattrocento"/>
                <a:cs typeface="Quattrocento"/>
                <a:sym typeface="Quattrocento"/>
              </a:defRPr>
            </a:lvl7pPr>
            <a:lvl8pPr indent="-317500" lvl="7" marL="36576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8pPr>
            <a:lvl9pPr indent="-317500" lvl="8" marL="41148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9pPr>
          </a:lstStyle>
          <a:p/>
        </p:txBody>
      </p:sp>
      <p:sp>
        <p:nvSpPr>
          <p:cNvPr id="60" name="Shape 60"/>
          <p:cNvSpPr txBox="1"/>
          <p:nvPr>
            <p:ph idx="2" type="body"/>
          </p:nvPr>
        </p:nvSpPr>
        <p:spPr>
          <a:xfrm>
            <a:off x="4645025" y="1535112"/>
            <a:ext cx="4041775" cy="750887"/>
          </a:xfrm>
          <a:prstGeom prst="rect">
            <a:avLst/>
          </a:prstGeom>
          <a:noFill/>
          <a:ln>
            <a:noFill/>
          </a:ln>
        </p:spPr>
        <p:txBody>
          <a:bodyPr anchorCtr="0" anchor="ctr" bIns="91425" lIns="91425" spcFirstLastPara="1" rIns="91425" wrap="square" tIns="91425"/>
          <a:lstStyle>
            <a:lvl1pPr indent="-228600" lvl="0" marL="457200" marR="0" rtl="0" algn="l">
              <a:spcBef>
                <a:spcPts val="480"/>
              </a:spcBef>
              <a:spcAft>
                <a:spcPts val="0"/>
              </a:spcAft>
              <a:buClr>
                <a:srgbClr val="F9F9F9"/>
              </a:buClr>
              <a:buSzPts val="1820"/>
              <a:buFont typeface="Noto Sans Symbols"/>
              <a:buNone/>
              <a:defRPr b="0" i="0" sz="2400" u="none" cap="none" strike="noStrike">
                <a:solidFill>
                  <a:schemeClr val="lt1"/>
                </a:solidFill>
                <a:latin typeface="Quattrocento"/>
                <a:ea typeface="Quattrocento"/>
                <a:cs typeface="Quattrocento"/>
                <a:sym typeface="Quattrocento"/>
              </a:defRPr>
            </a:lvl1pPr>
            <a:lvl2pPr indent="-228600" lvl="1" marL="914400" marR="0" rtl="0" algn="l">
              <a:spcBef>
                <a:spcPts val="400"/>
              </a:spcBef>
              <a:spcAft>
                <a:spcPts val="0"/>
              </a:spcAft>
              <a:buClr>
                <a:schemeClr val="lt1"/>
              </a:buClr>
              <a:buSzPts val="1920"/>
              <a:buFont typeface="Noto Sans Symbols"/>
              <a:buNone/>
              <a:defRPr b="1" i="0" sz="2000" u="none" cap="none" strike="noStrike">
                <a:solidFill>
                  <a:schemeClr val="lt1"/>
                </a:solidFill>
                <a:latin typeface="Quattrocento"/>
                <a:ea typeface="Quattrocento"/>
                <a:cs typeface="Quattrocento"/>
                <a:sym typeface="Quattrocento"/>
              </a:defRPr>
            </a:lvl2pPr>
            <a:lvl3pPr indent="-228600" lvl="2" marL="1371600" marR="0" rtl="0" algn="l">
              <a:spcBef>
                <a:spcPts val="360"/>
              </a:spcBef>
              <a:spcAft>
                <a:spcPts val="0"/>
              </a:spcAft>
              <a:buClr>
                <a:schemeClr val="lt1"/>
              </a:buClr>
              <a:buSzPts val="2090"/>
              <a:buFont typeface="Noto Sans Symbols"/>
              <a:buNone/>
              <a:defRPr b="1" i="0" sz="1800" u="none" cap="none" strike="noStrike">
                <a:solidFill>
                  <a:schemeClr val="lt1"/>
                </a:solidFill>
                <a:latin typeface="Quattrocento"/>
                <a:ea typeface="Quattrocento"/>
                <a:cs typeface="Quattrocento"/>
                <a:sym typeface="Quattrocento"/>
              </a:defRPr>
            </a:lvl3pPr>
            <a:lvl4pPr indent="-228600" lvl="3" marL="1828800" marR="0" rtl="0" algn="l">
              <a:spcBef>
                <a:spcPts val="320"/>
              </a:spcBef>
              <a:spcAft>
                <a:spcPts val="0"/>
              </a:spcAft>
              <a:buClr>
                <a:schemeClr val="lt1"/>
              </a:buClr>
              <a:buSzPts val="2000"/>
              <a:buFont typeface="Noto Sans Symbols"/>
              <a:buNone/>
              <a:defRPr b="1" i="0" sz="1600" u="none" cap="none" strike="noStrike">
                <a:solidFill>
                  <a:schemeClr val="lt1"/>
                </a:solidFill>
                <a:latin typeface="Quattrocento"/>
                <a:ea typeface="Quattrocento"/>
                <a:cs typeface="Quattrocento"/>
                <a:sym typeface="Quattrocento"/>
              </a:defRPr>
            </a:lvl4pPr>
            <a:lvl5pPr indent="-228600" lvl="4" marL="2286000" marR="0" rtl="0" algn="l">
              <a:spcBef>
                <a:spcPts val="320"/>
              </a:spcBef>
              <a:spcAft>
                <a:spcPts val="0"/>
              </a:spcAft>
              <a:buClr>
                <a:schemeClr val="lt1"/>
              </a:buClr>
              <a:buSzPts val="2000"/>
              <a:buFont typeface="Noto Sans Symbols"/>
              <a:buNone/>
              <a:defRPr b="1" i="0" sz="1600" u="none" cap="none" strike="noStrike">
                <a:solidFill>
                  <a:schemeClr val="lt1"/>
                </a:solidFill>
                <a:latin typeface="Quattrocento"/>
                <a:ea typeface="Quattrocento"/>
                <a:cs typeface="Quattrocento"/>
                <a:sym typeface="Quattrocento"/>
              </a:defRPr>
            </a:lvl5pPr>
            <a:lvl6pPr indent="-342900" lvl="5" marL="27432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Quattrocento"/>
                <a:ea typeface="Quattrocento"/>
                <a:cs typeface="Quattrocento"/>
                <a:sym typeface="Quattrocento"/>
              </a:defRPr>
            </a:lvl6pPr>
            <a:lvl7pPr indent="-330200" lvl="6" marL="320040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Quattrocento"/>
                <a:ea typeface="Quattrocento"/>
                <a:cs typeface="Quattrocento"/>
                <a:sym typeface="Quattrocento"/>
              </a:defRPr>
            </a:lvl7pPr>
            <a:lvl8pPr indent="-317500" lvl="7" marL="36576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8pPr>
            <a:lvl9pPr indent="-317500" lvl="8" marL="41148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9pPr>
          </a:lstStyle>
          <a:p/>
        </p:txBody>
      </p:sp>
      <p:sp>
        <p:nvSpPr>
          <p:cNvPr id="61" name="Shape 61"/>
          <p:cNvSpPr txBox="1"/>
          <p:nvPr>
            <p:ph idx="3" type="body"/>
          </p:nvPr>
        </p:nvSpPr>
        <p:spPr>
          <a:xfrm>
            <a:off x="457200" y="2362200"/>
            <a:ext cx="4040188" cy="3763963"/>
          </a:xfrm>
          <a:prstGeom prst="rect">
            <a:avLst/>
          </a:prstGeom>
          <a:noFill/>
          <a:ln>
            <a:noFill/>
          </a:ln>
        </p:spPr>
        <p:txBody>
          <a:bodyPr anchorCtr="0" anchor="t" bIns="91425" lIns="91425" spcFirstLastPara="1" rIns="91425" wrap="square" tIns="91425"/>
          <a:lstStyle>
            <a:lvl1pPr indent="-327660" lvl="0" marL="457200" marR="0" rtl="0" algn="l">
              <a:spcBef>
                <a:spcPts val="480"/>
              </a:spcBef>
              <a:spcAft>
                <a:spcPts val="0"/>
              </a:spcAft>
              <a:buClr>
                <a:srgbClr val="F9F9F9"/>
              </a:buClr>
              <a:buSzPts val="1560"/>
              <a:buFont typeface="Noto Sans Symbols"/>
              <a:buChar char="⬜"/>
              <a:defRPr b="0" i="0" sz="2400" u="none" cap="none" strike="noStrike">
                <a:solidFill>
                  <a:schemeClr val="lt1"/>
                </a:solidFill>
                <a:latin typeface="Quattrocento"/>
                <a:ea typeface="Quattrocento"/>
                <a:cs typeface="Quattrocento"/>
                <a:sym typeface="Quattrocento"/>
              </a:defRPr>
            </a:lvl1pPr>
            <a:lvl2pPr indent="-330200" lvl="1" marL="9144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Quattrocento"/>
                <a:ea typeface="Quattrocento"/>
                <a:cs typeface="Quattrocento"/>
                <a:sym typeface="Quattrocento"/>
              </a:defRPr>
            </a:lvl2pPr>
            <a:lvl3pPr indent="-337185" lvl="2" marL="1371600" marR="0" rtl="0" algn="l">
              <a:spcBef>
                <a:spcPts val="360"/>
              </a:spcBef>
              <a:spcAft>
                <a:spcPts val="0"/>
              </a:spcAft>
              <a:buClr>
                <a:schemeClr val="lt1"/>
              </a:buClr>
              <a:buSzPts val="1710"/>
              <a:buFont typeface="Noto Sans Symbols"/>
              <a:buChar char="▫"/>
              <a:defRPr b="0" i="0" sz="1800" u="none" cap="none" strike="noStrike">
                <a:solidFill>
                  <a:schemeClr val="lt1"/>
                </a:solidFill>
                <a:latin typeface="Quattrocento"/>
                <a:ea typeface="Quattrocento"/>
                <a:cs typeface="Quattrocento"/>
                <a:sym typeface="Quattrocento"/>
              </a:defRPr>
            </a:lvl3pPr>
            <a:lvl4pPr indent="-330200" lvl="3" marL="182880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Quattrocento"/>
                <a:ea typeface="Quattrocento"/>
                <a:cs typeface="Quattrocento"/>
                <a:sym typeface="Quattrocento"/>
              </a:defRPr>
            </a:lvl4pPr>
            <a:lvl5pPr indent="-330200" lvl="4" marL="228600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Quattrocento"/>
                <a:ea typeface="Quattrocento"/>
                <a:cs typeface="Quattrocento"/>
                <a:sym typeface="Quattrocento"/>
              </a:defRPr>
            </a:lvl5pPr>
            <a:lvl6pPr indent="-342900" lvl="5" marL="27432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Quattrocento"/>
                <a:ea typeface="Quattrocento"/>
                <a:cs typeface="Quattrocento"/>
                <a:sym typeface="Quattrocento"/>
              </a:defRPr>
            </a:lvl6pPr>
            <a:lvl7pPr indent="-330200" lvl="6" marL="320040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Quattrocento"/>
                <a:ea typeface="Quattrocento"/>
                <a:cs typeface="Quattrocento"/>
                <a:sym typeface="Quattrocento"/>
              </a:defRPr>
            </a:lvl7pPr>
            <a:lvl8pPr indent="-317500" lvl="7" marL="36576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8pPr>
            <a:lvl9pPr indent="-317500" lvl="8" marL="41148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9pPr>
          </a:lstStyle>
          <a:p/>
        </p:txBody>
      </p:sp>
      <p:sp>
        <p:nvSpPr>
          <p:cNvPr id="62" name="Shape 62"/>
          <p:cNvSpPr txBox="1"/>
          <p:nvPr>
            <p:ph idx="4" type="body"/>
          </p:nvPr>
        </p:nvSpPr>
        <p:spPr>
          <a:xfrm>
            <a:off x="4645025" y="2362200"/>
            <a:ext cx="4041775" cy="3763963"/>
          </a:xfrm>
          <a:prstGeom prst="rect">
            <a:avLst/>
          </a:prstGeom>
          <a:noFill/>
          <a:ln>
            <a:noFill/>
          </a:ln>
        </p:spPr>
        <p:txBody>
          <a:bodyPr anchorCtr="0" anchor="t" bIns="91425" lIns="91425" spcFirstLastPara="1" rIns="91425" wrap="square" tIns="91425"/>
          <a:lstStyle>
            <a:lvl1pPr indent="-327660" lvl="0" marL="457200" marR="0" rtl="0" algn="l">
              <a:spcBef>
                <a:spcPts val="480"/>
              </a:spcBef>
              <a:spcAft>
                <a:spcPts val="0"/>
              </a:spcAft>
              <a:buClr>
                <a:srgbClr val="F9F9F9"/>
              </a:buClr>
              <a:buSzPts val="1560"/>
              <a:buFont typeface="Noto Sans Symbols"/>
              <a:buChar char="⬜"/>
              <a:defRPr b="0" i="0" sz="2400" u="none" cap="none" strike="noStrike">
                <a:solidFill>
                  <a:schemeClr val="lt1"/>
                </a:solidFill>
                <a:latin typeface="Quattrocento"/>
                <a:ea typeface="Quattrocento"/>
                <a:cs typeface="Quattrocento"/>
                <a:sym typeface="Quattrocento"/>
              </a:defRPr>
            </a:lvl1pPr>
            <a:lvl2pPr indent="-330200" lvl="1" marL="9144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Quattrocento"/>
                <a:ea typeface="Quattrocento"/>
                <a:cs typeface="Quattrocento"/>
                <a:sym typeface="Quattrocento"/>
              </a:defRPr>
            </a:lvl2pPr>
            <a:lvl3pPr indent="-337185" lvl="2" marL="1371600" marR="0" rtl="0" algn="l">
              <a:spcBef>
                <a:spcPts val="360"/>
              </a:spcBef>
              <a:spcAft>
                <a:spcPts val="0"/>
              </a:spcAft>
              <a:buClr>
                <a:schemeClr val="lt1"/>
              </a:buClr>
              <a:buSzPts val="1710"/>
              <a:buFont typeface="Noto Sans Symbols"/>
              <a:buChar char="▫"/>
              <a:defRPr b="0" i="0" sz="1800" u="none" cap="none" strike="noStrike">
                <a:solidFill>
                  <a:schemeClr val="lt1"/>
                </a:solidFill>
                <a:latin typeface="Quattrocento"/>
                <a:ea typeface="Quattrocento"/>
                <a:cs typeface="Quattrocento"/>
                <a:sym typeface="Quattrocento"/>
              </a:defRPr>
            </a:lvl3pPr>
            <a:lvl4pPr indent="-330200" lvl="3" marL="182880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Quattrocento"/>
                <a:ea typeface="Quattrocento"/>
                <a:cs typeface="Quattrocento"/>
                <a:sym typeface="Quattrocento"/>
              </a:defRPr>
            </a:lvl4pPr>
            <a:lvl5pPr indent="-330200" lvl="4" marL="228600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Quattrocento"/>
                <a:ea typeface="Quattrocento"/>
                <a:cs typeface="Quattrocento"/>
                <a:sym typeface="Quattrocento"/>
              </a:defRPr>
            </a:lvl5pPr>
            <a:lvl6pPr indent="-342900" lvl="5" marL="27432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Quattrocento"/>
                <a:ea typeface="Quattrocento"/>
                <a:cs typeface="Quattrocento"/>
                <a:sym typeface="Quattrocento"/>
              </a:defRPr>
            </a:lvl6pPr>
            <a:lvl7pPr indent="-330200" lvl="6" marL="320040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Quattrocento"/>
                <a:ea typeface="Quattrocento"/>
                <a:cs typeface="Quattrocento"/>
                <a:sym typeface="Quattrocento"/>
              </a:defRPr>
            </a:lvl7pPr>
            <a:lvl8pPr indent="-317500" lvl="7" marL="36576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8pPr>
            <a:lvl9pPr indent="-317500" lvl="8" marL="41148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9pPr>
          </a:lstStyle>
          <a:p/>
        </p:txBody>
      </p:sp>
      <p:sp>
        <p:nvSpPr>
          <p:cNvPr id="63" name="Shape 63"/>
          <p:cNvSpPr txBox="1"/>
          <p:nvPr>
            <p:ph idx="10" type="dt"/>
          </p:nvPr>
        </p:nvSpPr>
        <p:spPr>
          <a:xfrm>
            <a:off x="457200" y="6416675"/>
            <a:ext cx="2133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1200" u="none">
                <a:solidFill>
                  <a:srgbClr val="BCBCBC"/>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64" name="Shape 64"/>
          <p:cNvSpPr txBox="1"/>
          <p:nvPr>
            <p:ph idx="11" type="ftr"/>
          </p:nvPr>
        </p:nvSpPr>
        <p:spPr>
          <a:xfrm>
            <a:off x="3124200" y="6416675"/>
            <a:ext cx="2895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65" name="Shape 65"/>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1pPr>
            <a:lvl2pPr indent="0" lvl="1"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2pPr>
            <a:lvl3pPr indent="0" lvl="2"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3pPr>
            <a:lvl4pPr indent="0" lvl="3"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4pPr>
            <a:lvl5pPr indent="0" lvl="4"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5pPr>
            <a:lvl6pPr indent="0" lvl="5"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6pPr>
            <a:lvl7pPr indent="0" lvl="6"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7pPr>
            <a:lvl8pPr indent="0" lvl="7"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8pPr>
            <a:lvl9pPr indent="0" lvl="8"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9pPr>
          </a:lstStyle>
          <a:p>
            <a:pPr indent="0" lvl="0" marL="0">
              <a:spcBef>
                <a:spcPts val="0"/>
              </a:spcBef>
              <a:spcAft>
                <a:spcPts val="0"/>
              </a:spcAft>
              <a:buNone/>
            </a:pPr>
            <a:fld id="{00000000-1234-1234-1234-123412341234}" type="slidenum">
              <a:rPr lang="fr-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theme" Target="../theme/theme5.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2.xml"/><Relationship Id="rId3" Type="http://schemas.openxmlformats.org/officeDocument/2006/relationships/theme" Target="../theme/theme1.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3.xml"/><Relationship Id="rId3"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rotWithShape="1">
          <a:blip r:embed="rId1">
            <a:alphaModFix/>
          </a:blip>
          <a:stretch>
            <a:fillRect b="0" l="0" r="0" t="0"/>
          </a:stretch>
        </a:blip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1" i="0" sz="4100" u="none" cap="none" strike="noStrike">
                <a:solidFill>
                  <a:srgbClr val="EAD594"/>
                </a:solidFill>
                <a:latin typeface="Allerta"/>
                <a:ea typeface="Allerta"/>
                <a:cs typeface="Allerta"/>
                <a:sym typeface="Allerta"/>
              </a:defRPr>
            </a:lvl1pPr>
            <a:lvl2pPr indent="0" lvl="1"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2pPr>
            <a:lvl3pPr indent="0" lvl="2"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3pPr>
            <a:lvl4pPr indent="0" lvl="3"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4pPr>
            <a:lvl5pPr indent="0" lvl="4"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5pPr>
            <a:lvl6pPr indent="0" lvl="5" marL="4572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6pPr>
            <a:lvl7pPr indent="0" lvl="6" marL="9144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7pPr>
            <a:lvl8pPr indent="0" lvl="7" marL="13716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8pPr>
            <a:lvl9pPr indent="0" lvl="8" marL="18288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9pPr>
          </a:lstStyle>
          <a:p/>
        </p:txBody>
      </p:sp>
      <p:sp>
        <p:nvSpPr>
          <p:cNvPr id="7" name="Shape 7"/>
          <p:cNvSpPr txBox="1"/>
          <p:nvPr>
            <p:ph idx="1" type="body"/>
          </p:nvPr>
        </p:nvSpPr>
        <p:spPr>
          <a:xfrm>
            <a:off x="457200" y="1600200"/>
            <a:ext cx="8229600" cy="4708525"/>
          </a:xfrm>
          <a:prstGeom prst="rect">
            <a:avLst/>
          </a:prstGeom>
          <a:noFill/>
          <a:ln>
            <a:noFill/>
          </a:ln>
        </p:spPr>
        <p:txBody>
          <a:bodyPr anchorCtr="0" anchor="t" bIns="91425" lIns="91425" spcFirstLastPara="1" rIns="91425" wrap="square" tIns="91425"/>
          <a:lstStyle>
            <a:lvl1pPr indent="-344170" lvl="0" marL="457200" marR="0" rtl="0" algn="l">
              <a:spcBef>
                <a:spcPts val="560"/>
              </a:spcBef>
              <a:spcAft>
                <a:spcPts val="0"/>
              </a:spcAft>
              <a:buClr>
                <a:srgbClr val="F9F9F9"/>
              </a:buClr>
              <a:buSzPts val="1820"/>
              <a:buFont typeface="Noto Sans Symbols"/>
              <a:buChar char="⬜"/>
              <a:defRPr b="0" i="0" sz="2800" u="none" cap="none" strike="noStrike">
                <a:solidFill>
                  <a:schemeClr val="lt1"/>
                </a:solidFill>
                <a:latin typeface="Quattrocento"/>
                <a:ea typeface="Quattrocento"/>
                <a:cs typeface="Quattrocento"/>
                <a:sym typeface="Quattrocento"/>
              </a:defRPr>
            </a:lvl1pPr>
            <a:lvl2pPr indent="-350519" lvl="1" marL="914400" marR="0" rtl="0" algn="l">
              <a:spcBef>
                <a:spcPts val="480"/>
              </a:spcBef>
              <a:spcAft>
                <a:spcPts val="0"/>
              </a:spcAft>
              <a:buClr>
                <a:schemeClr val="lt1"/>
              </a:buClr>
              <a:buSzPts val="1920"/>
              <a:buFont typeface="Noto Sans Symbols"/>
              <a:buChar char="◼"/>
              <a:defRPr b="0" i="0" sz="2400" u="none" cap="none" strike="noStrike">
                <a:solidFill>
                  <a:schemeClr val="lt1"/>
                </a:solidFill>
                <a:latin typeface="Quattrocento"/>
                <a:ea typeface="Quattrocento"/>
                <a:cs typeface="Quattrocento"/>
                <a:sym typeface="Quattrocento"/>
              </a:defRPr>
            </a:lvl2pPr>
            <a:lvl3pPr indent="-361314" lvl="2" marL="1371600" marR="0" rtl="0" algn="l">
              <a:spcBef>
                <a:spcPts val="440"/>
              </a:spcBef>
              <a:spcAft>
                <a:spcPts val="0"/>
              </a:spcAft>
              <a:buClr>
                <a:schemeClr val="lt1"/>
              </a:buClr>
              <a:buSzPts val="2090"/>
              <a:buFont typeface="Noto Sans Symbols"/>
              <a:buChar char="▫"/>
              <a:defRPr b="0" i="0" sz="2200" u="none" cap="none" strike="noStrike">
                <a:solidFill>
                  <a:schemeClr val="lt1"/>
                </a:solidFill>
                <a:latin typeface="Quattrocento"/>
                <a:ea typeface="Quattrocento"/>
                <a:cs typeface="Quattrocento"/>
                <a:sym typeface="Quattrocento"/>
              </a:defRPr>
            </a:lvl3pPr>
            <a:lvl4pPr indent="-355600" lvl="3" marL="1828800" marR="0" rtl="0" algn="l">
              <a:spcBef>
                <a:spcPts val="400"/>
              </a:spcBef>
              <a:spcAft>
                <a:spcPts val="0"/>
              </a:spcAft>
              <a:buClr>
                <a:schemeClr val="lt1"/>
              </a:buClr>
              <a:buSzPts val="2000"/>
              <a:buFont typeface="Noto Sans Symbols"/>
              <a:buChar char="•"/>
              <a:defRPr b="0" i="0" sz="2000" u="none" cap="none" strike="noStrike">
                <a:solidFill>
                  <a:schemeClr val="lt1"/>
                </a:solidFill>
                <a:latin typeface="Quattrocento"/>
                <a:ea typeface="Quattrocento"/>
                <a:cs typeface="Quattrocento"/>
                <a:sym typeface="Quattrocento"/>
              </a:defRPr>
            </a:lvl4pPr>
            <a:lvl5pPr indent="-355600" lvl="4" marL="2286000" marR="0" rtl="0" algn="l">
              <a:spcBef>
                <a:spcPts val="400"/>
              </a:spcBef>
              <a:spcAft>
                <a:spcPts val="0"/>
              </a:spcAft>
              <a:buClr>
                <a:schemeClr val="lt1"/>
              </a:buClr>
              <a:buSzPts val="2000"/>
              <a:buFont typeface="Noto Sans Symbols"/>
              <a:buChar char="◾"/>
              <a:defRPr b="0" i="0" sz="2000" u="none" cap="none" strike="noStrike">
                <a:solidFill>
                  <a:schemeClr val="lt1"/>
                </a:solidFill>
                <a:latin typeface="Quattrocento"/>
                <a:ea typeface="Quattrocento"/>
                <a:cs typeface="Quattrocento"/>
                <a:sym typeface="Quattrocento"/>
              </a:defRPr>
            </a:lvl5pPr>
            <a:lvl6pPr indent="-342900" lvl="5" marL="27432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Quattrocento"/>
                <a:ea typeface="Quattrocento"/>
                <a:cs typeface="Quattrocento"/>
                <a:sym typeface="Quattrocento"/>
              </a:defRPr>
            </a:lvl6pPr>
            <a:lvl7pPr indent="-330200" lvl="6" marL="320040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Quattrocento"/>
                <a:ea typeface="Quattrocento"/>
                <a:cs typeface="Quattrocento"/>
                <a:sym typeface="Quattrocento"/>
              </a:defRPr>
            </a:lvl7pPr>
            <a:lvl8pPr indent="-317500" lvl="7" marL="36576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8pPr>
            <a:lvl9pPr indent="-317500" lvl="8" marL="41148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9pPr>
          </a:lstStyle>
          <a:p/>
        </p:txBody>
      </p:sp>
    </p:spTree>
  </p:cSld>
  <p:clrMap accent1="accent1" accent2="accent2" accent3="accent3" accent4="accent4" accent5="accent5" accent6="accent6" bg1="lt1" bg2="dk2" tx1="dk1" tx2="lt2" folHlink="folHlink" hlink="hlink"/>
  <p:sldLayoutIdLst>
    <p:sldLayoutId id="214748364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rotWithShape="1">
          <a:blip r:embed="rId1">
            <a:alphaModFix/>
          </a:blip>
          <a:stretch>
            <a:fillRect b="0" l="0" r="0" t="0"/>
          </a:stretch>
        </a:blipFill>
      </p:bgPr>
    </p:bg>
    <p:spTree>
      <p:nvGrpSpPr>
        <p:cNvPr id="10" name="Shape 10"/>
        <p:cNvGrpSpPr/>
        <p:nvPr/>
      </p:nvGrpSpPr>
      <p:grpSpPr>
        <a:xfrm>
          <a:off x="0" y="0"/>
          <a:ext cx="0" cy="0"/>
          <a:chOff x="0" y="0"/>
          <a:chExt cx="0" cy="0"/>
        </a:xfrm>
      </p:grpSpPr>
      <p:sp>
        <p:nvSpPr>
          <p:cNvPr id="11" name="Shape 11"/>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1" i="0" sz="4100" u="none" cap="none" strike="noStrike">
                <a:solidFill>
                  <a:srgbClr val="EAD594"/>
                </a:solidFill>
                <a:latin typeface="Allerta"/>
                <a:ea typeface="Allerta"/>
                <a:cs typeface="Allerta"/>
                <a:sym typeface="Allerta"/>
              </a:defRPr>
            </a:lvl1pPr>
            <a:lvl2pPr indent="0" lvl="1"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2pPr>
            <a:lvl3pPr indent="0" lvl="2"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3pPr>
            <a:lvl4pPr indent="0" lvl="3"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4pPr>
            <a:lvl5pPr indent="0" lvl="4"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5pPr>
            <a:lvl6pPr indent="0" lvl="5" marL="4572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6pPr>
            <a:lvl7pPr indent="0" lvl="6" marL="9144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7pPr>
            <a:lvl8pPr indent="0" lvl="7" marL="13716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8pPr>
            <a:lvl9pPr indent="0" lvl="8" marL="18288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9pPr>
          </a:lstStyle>
          <a:p/>
        </p:txBody>
      </p:sp>
      <p:sp>
        <p:nvSpPr>
          <p:cNvPr id="12" name="Shape 12"/>
          <p:cNvSpPr txBox="1"/>
          <p:nvPr>
            <p:ph idx="1" type="body"/>
          </p:nvPr>
        </p:nvSpPr>
        <p:spPr>
          <a:xfrm>
            <a:off x="457200" y="1600200"/>
            <a:ext cx="8229600" cy="4708525"/>
          </a:xfrm>
          <a:prstGeom prst="rect">
            <a:avLst/>
          </a:prstGeom>
          <a:noFill/>
          <a:ln>
            <a:noFill/>
          </a:ln>
        </p:spPr>
        <p:txBody>
          <a:bodyPr anchorCtr="0" anchor="t" bIns="91425" lIns="91425" spcFirstLastPara="1" rIns="91425" wrap="square" tIns="91425"/>
          <a:lstStyle>
            <a:lvl1pPr indent="-344170" lvl="0" marL="457200" marR="0" rtl="0" algn="l">
              <a:spcBef>
                <a:spcPts val="560"/>
              </a:spcBef>
              <a:spcAft>
                <a:spcPts val="0"/>
              </a:spcAft>
              <a:buClr>
                <a:srgbClr val="F9F9F9"/>
              </a:buClr>
              <a:buSzPts val="1820"/>
              <a:buFont typeface="Noto Sans Symbols"/>
              <a:buChar char="⬜"/>
              <a:defRPr b="0" i="0" sz="2800" u="none" cap="none" strike="noStrike">
                <a:solidFill>
                  <a:schemeClr val="lt1"/>
                </a:solidFill>
                <a:latin typeface="Quattrocento"/>
                <a:ea typeface="Quattrocento"/>
                <a:cs typeface="Quattrocento"/>
                <a:sym typeface="Quattrocento"/>
              </a:defRPr>
            </a:lvl1pPr>
            <a:lvl2pPr indent="-350519" lvl="1" marL="914400" marR="0" rtl="0" algn="l">
              <a:spcBef>
                <a:spcPts val="480"/>
              </a:spcBef>
              <a:spcAft>
                <a:spcPts val="0"/>
              </a:spcAft>
              <a:buClr>
                <a:schemeClr val="lt1"/>
              </a:buClr>
              <a:buSzPts val="1920"/>
              <a:buFont typeface="Noto Sans Symbols"/>
              <a:buChar char="◼"/>
              <a:defRPr b="0" i="0" sz="2400" u="none" cap="none" strike="noStrike">
                <a:solidFill>
                  <a:schemeClr val="lt1"/>
                </a:solidFill>
                <a:latin typeface="Quattrocento"/>
                <a:ea typeface="Quattrocento"/>
                <a:cs typeface="Quattrocento"/>
                <a:sym typeface="Quattrocento"/>
              </a:defRPr>
            </a:lvl2pPr>
            <a:lvl3pPr indent="-361314" lvl="2" marL="1371600" marR="0" rtl="0" algn="l">
              <a:spcBef>
                <a:spcPts val="440"/>
              </a:spcBef>
              <a:spcAft>
                <a:spcPts val="0"/>
              </a:spcAft>
              <a:buClr>
                <a:schemeClr val="lt1"/>
              </a:buClr>
              <a:buSzPts val="2090"/>
              <a:buFont typeface="Noto Sans Symbols"/>
              <a:buChar char="▫"/>
              <a:defRPr b="0" i="0" sz="2200" u="none" cap="none" strike="noStrike">
                <a:solidFill>
                  <a:schemeClr val="lt1"/>
                </a:solidFill>
                <a:latin typeface="Quattrocento"/>
                <a:ea typeface="Quattrocento"/>
                <a:cs typeface="Quattrocento"/>
                <a:sym typeface="Quattrocento"/>
              </a:defRPr>
            </a:lvl3pPr>
            <a:lvl4pPr indent="-355600" lvl="3" marL="1828800" marR="0" rtl="0" algn="l">
              <a:spcBef>
                <a:spcPts val="400"/>
              </a:spcBef>
              <a:spcAft>
                <a:spcPts val="0"/>
              </a:spcAft>
              <a:buClr>
                <a:schemeClr val="lt1"/>
              </a:buClr>
              <a:buSzPts val="2000"/>
              <a:buFont typeface="Noto Sans Symbols"/>
              <a:buChar char="•"/>
              <a:defRPr b="0" i="0" sz="2000" u="none" cap="none" strike="noStrike">
                <a:solidFill>
                  <a:schemeClr val="lt1"/>
                </a:solidFill>
                <a:latin typeface="Quattrocento"/>
                <a:ea typeface="Quattrocento"/>
                <a:cs typeface="Quattrocento"/>
                <a:sym typeface="Quattrocento"/>
              </a:defRPr>
            </a:lvl4pPr>
            <a:lvl5pPr indent="-355600" lvl="4" marL="2286000" marR="0" rtl="0" algn="l">
              <a:spcBef>
                <a:spcPts val="400"/>
              </a:spcBef>
              <a:spcAft>
                <a:spcPts val="0"/>
              </a:spcAft>
              <a:buClr>
                <a:schemeClr val="lt1"/>
              </a:buClr>
              <a:buSzPts val="2000"/>
              <a:buFont typeface="Noto Sans Symbols"/>
              <a:buChar char="◾"/>
              <a:defRPr b="0" i="0" sz="2000" u="none" cap="none" strike="noStrike">
                <a:solidFill>
                  <a:schemeClr val="lt1"/>
                </a:solidFill>
                <a:latin typeface="Quattrocento"/>
                <a:ea typeface="Quattrocento"/>
                <a:cs typeface="Quattrocento"/>
                <a:sym typeface="Quattrocento"/>
              </a:defRPr>
            </a:lvl5pPr>
            <a:lvl6pPr indent="-342900" lvl="5" marL="27432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Quattrocento"/>
                <a:ea typeface="Quattrocento"/>
                <a:cs typeface="Quattrocento"/>
                <a:sym typeface="Quattrocento"/>
              </a:defRPr>
            </a:lvl6pPr>
            <a:lvl7pPr indent="-330200" lvl="6" marL="320040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Quattrocento"/>
                <a:ea typeface="Quattrocento"/>
                <a:cs typeface="Quattrocento"/>
                <a:sym typeface="Quattrocento"/>
              </a:defRPr>
            </a:lvl7pPr>
            <a:lvl8pPr indent="-317500" lvl="7" marL="36576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8pPr>
            <a:lvl9pPr indent="-317500" lvl="8" marL="41148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9pPr>
          </a:lstStyle>
          <a:p/>
        </p:txBody>
      </p:sp>
      <p:sp>
        <p:nvSpPr>
          <p:cNvPr id="13" name="Shape 13"/>
          <p:cNvSpPr txBox="1"/>
          <p:nvPr>
            <p:ph idx="10" type="dt"/>
          </p:nvPr>
        </p:nvSpPr>
        <p:spPr>
          <a:xfrm>
            <a:off x="457200" y="6416675"/>
            <a:ext cx="2133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1200" u="none">
                <a:solidFill>
                  <a:srgbClr val="BCBCBC"/>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4" name="Shape 14"/>
          <p:cNvSpPr txBox="1"/>
          <p:nvPr>
            <p:ph idx="11" type="ftr"/>
          </p:nvPr>
        </p:nvSpPr>
        <p:spPr>
          <a:xfrm>
            <a:off x="3124200" y="6416675"/>
            <a:ext cx="2895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5" name="Shape 15"/>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1pPr>
            <a:lvl2pPr indent="0" lvl="1"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2pPr>
            <a:lvl3pPr indent="0" lvl="2"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3pPr>
            <a:lvl4pPr indent="0" lvl="3"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4pPr>
            <a:lvl5pPr indent="0" lvl="4"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5pPr>
            <a:lvl6pPr indent="0" lvl="5"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6pPr>
            <a:lvl7pPr indent="0" lvl="6"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7pPr>
            <a:lvl8pPr indent="0" lvl="7"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8pPr>
            <a:lvl9pPr indent="0" lvl="8"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9pPr>
          </a:lstStyle>
          <a:p>
            <a:pPr indent="0" lvl="0" marL="0">
              <a:spcBef>
                <a:spcPts val="0"/>
              </a:spcBef>
              <a:spcAft>
                <a:spcPts val="0"/>
              </a:spcAft>
              <a:buNone/>
            </a:pPr>
            <a:fld id="{00000000-1234-1234-1234-123412341234}" type="slidenum">
              <a:rPr lang="fr-FR"/>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rotWithShape="1">
          <a:blip r:embed="rId1">
            <a:alphaModFix/>
          </a:blip>
          <a:stretch>
            <a:fillRect b="0" l="0" r="0" t="0"/>
          </a:stretch>
        </a:blipFill>
      </p:bgPr>
    </p:bg>
    <p:spTree>
      <p:nvGrpSpPr>
        <p:cNvPr id="79" name="Shape 79"/>
        <p:cNvGrpSpPr/>
        <p:nvPr/>
      </p:nvGrpSpPr>
      <p:grpSpPr>
        <a:xfrm>
          <a:off x="0" y="0"/>
          <a:ext cx="0" cy="0"/>
          <a:chOff x="0" y="0"/>
          <a:chExt cx="0" cy="0"/>
        </a:xfrm>
      </p:grpSpPr>
      <p:sp>
        <p:nvSpPr>
          <p:cNvPr id="80" name="Shape 80"/>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1" i="0" sz="4100" u="none" cap="none" strike="noStrike">
                <a:solidFill>
                  <a:srgbClr val="EAD594"/>
                </a:solidFill>
                <a:latin typeface="Allerta"/>
                <a:ea typeface="Allerta"/>
                <a:cs typeface="Allerta"/>
                <a:sym typeface="Allerta"/>
              </a:defRPr>
            </a:lvl1pPr>
            <a:lvl2pPr indent="0" lvl="1" marL="0" marR="0" rtl="0" algn="ctr">
              <a:spcBef>
                <a:spcPts val="0"/>
              </a:spcBef>
              <a:spcAft>
                <a:spcPts val="0"/>
              </a:spcAft>
              <a:buSzPts val="1400"/>
              <a:buNone/>
              <a:defRPr b="1" i="0" sz="4100" u="none" cap="none" strike="noStrike">
                <a:solidFill>
                  <a:schemeClr val="dk1"/>
                </a:solidFill>
                <a:latin typeface="Allerta"/>
                <a:ea typeface="Allerta"/>
                <a:cs typeface="Allerta"/>
                <a:sym typeface="Allerta"/>
              </a:defRPr>
            </a:lvl2pPr>
            <a:lvl3pPr indent="0" lvl="2" marL="0" marR="0" rtl="0" algn="ctr">
              <a:spcBef>
                <a:spcPts val="0"/>
              </a:spcBef>
              <a:spcAft>
                <a:spcPts val="0"/>
              </a:spcAft>
              <a:buSzPts val="1400"/>
              <a:buNone/>
              <a:defRPr b="1" i="0" sz="4100" u="none" cap="none" strike="noStrike">
                <a:solidFill>
                  <a:schemeClr val="dk1"/>
                </a:solidFill>
                <a:latin typeface="Allerta"/>
                <a:ea typeface="Allerta"/>
                <a:cs typeface="Allerta"/>
                <a:sym typeface="Allerta"/>
              </a:defRPr>
            </a:lvl3pPr>
            <a:lvl4pPr indent="0" lvl="3" marL="0" marR="0" rtl="0" algn="ctr">
              <a:spcBef>
                <a:spcPts val="0"/>
              </a:spcBef>
              <a:spcAft>
                <a:spcPts val="0"/>
              </a:spcAft>
              <a:buSzPts val="1400"/>
              <a:buNone/>
              <a:defRPr b="1" i="0" sz="4100" u="none" cap="none" strike="noStrike">
                <a:solidFill>
                  <a:schemeClr val="dk1"/>
                </a:solidFill>
                <a:latin typeface="Allerta"/>
                <a:ea typeface="Allerta"/>
                <a:cs typeface="Allerta"/>
                <a:sym typeface="Allerta"/>
              </a:defRPr>
            </a:lvl4pPr>
            <a:lvl5pPr indent="0" lvl="4" marL="0" marR="0" rtl="0" algn="ctr">
              <a:spcBef>
                <a:spcPts val="0"/>
              </a:spcBef>
              <a:spcAft>
                <a:spcPts val="0"/>
              </a:spcAft>
              <a:buSzPts val="1400"/>
              <a:buNone/>
              <a:defRPr b="1" i="0" sz="4100" u="none" cap="none" strike="noStrike">
                <a:solidFill>
                  <a:schemeClr val="dk1"/>
                </a:solidFill>
                <a:latin typeface="Allerta"/>
                <a:ea typeface="Allerta"/>
                <a:cs typeface="Allerta"/>
                <a:sym typeface="Allerta"/>
              </a:defRPr>
            </a:lvl5pPr>
            <a:lvl6pPr indent="0" lvl="5" marL="457200" marR="0" rtl="0" algn="ctr">
              <a:spcBef>
                <a:spcPts val="0"/>
              </a:spcBef>
              <a:spcAft>
                <a:spcPts val="0"/>
              </a:spcAft>
              <a:buSzPts val="1400"/>
              <a:buNone/>
              <a:defRPr b="1" i="0" sz="4100" u="none" cap="none" strike="noStrike">
                <a:solidFill>
                  <a:schemeClr val="dk1"/>
                </a:solidFill>
                <a:latin typeface="Allerta"/>
                <a:ea typeface="Allerta"/>
                <a:cs typeface="Allerta"/>
                <a:sym typeface="Allerta"/>
              </a:defRPr>
            </a:lvl6pPr>
            <a:lvl7pPr indent="0" lvl="6" marL="914400" marR="0" rtl="0" algn="ctr">
              <a:spcBef>
                <a:spcPts val="0"/>
              </a:spcBef>
              <a:spcAft>
                <a:spcPts val="0"/>
              </a:spcAft>
              <a:buSzPts val="1400"/>
              <a:buNone/>
              <a:defRPr b="1" i="0" sz="4100" u="none" cap="none" strike="noStrike">
                <a:solidFill>
                  <a:schemeClr val="dk1"/>
                </a:solidFill>
                <a:latin typeface="Allerta"/>
                <a:ea typeface="Allerta"/>
                <a:cs typeface="Allerta"/>
                <a:sym typeface="Allerta"/>
              </a:defRPr>
            </a:lvl7pPr>
            <a:lvl8pPr indent="0" lvl="7" marL="1371600" marR="0" rtl="0" algn="ctr">
              <a:spcBef>
                <a:spcPts val="0"/>
              </a:spcBef>
              <a:spcAft>
                <a:spcPts val="0"/>
              </a:spcAft>
              <a:buSzPts val="1400"/>
              <a:buNone/>
              <a:defRPr b="1" i="0" sz="4100" u="none" cap="none" strike="noStrike">
                <a:solidFill>
                  <a:schemeClr val="dk1"/>
                </a:solidFill>
                <a:latin typeface="Allerta"/>
                <a:ea typeface="Allerta"/>
                <a:cs typeface="Allerta"/>
                <a:sym typeface="Allerta"/>
              </a:defRPr>
            </a:lvl8pPr>
            <a:lvl9pPr indent="0" lvl="8" marL="1828800" marR="0" rtl="0" algn="ctr">
              <a:spcBef>
                <a:spcPts val="0"/>
              </a:spcBef>
              <a:spcAft>
                <a:spcPts val="0"/>
              </a:spcAft>
              <a:buSzPts val="1400"/>
              <a:buNone/>
              <a:defRPr b="1" i="0" sz="4100" u="none" cap="none" strike="noStrike">
                <a:solidFill>
                  <a:schemeClr val="dk1"/>
                </a:solidFill>
                <a:latin typeface="Allerta"/>
                <a:ea typeface="Allerta"/>
                <a:cs typeface="Allerta"/>
                <a:sym typeface="Allerta"/>
              </a:defRPr>
            </a:lvl9pPr>
          </a:lstStyle>
          <a:p/>
        </p:txBody>
      </p:sp>
      <p:sp>
        <p:nvSpPr>
          <p:cNvPr id="81" name="Shape 81"/>
          <p:cNvSpPr txBox="1"/>
          <p:nvPr>
            <p:ph idx="1" type="body"/>
          </p:nvPr>
        </p:nvSpPr>
        <p:spPr>
          <a:xfrm>
            <a:off x="457200" y="1600200"/>
            <a:ext cx="8229600" cy="4708525"/>
          </a:xfrm>
          <a:prstGeom prst="rect">
            <a:avLst/>
          </a:prstGeom>
          <a:noFill/>
          <a:ln>
            <a:noFill/>
          </a:ln>
        </p:spPr>
        <p:txBody>
          <a:bodyPr anchorCtr="0" anchor="t" bIns="91425" lIns="91425" spcFirstLastPara="1" rIns="91425" wrap="square" tIns="91425"/>
          <a:lstStyle>
            <a:lvl1pPr indent="-344170" lvl="0" marL="457200" marR="0" rtl="0" algn="l">
              <a:spcBef>
                <a:spcPts val="560"/>
              </a:spcBef>
              <a:spcAft>
                <a:spcPts val="0"/>
              </a:spcAft>
              <a:buClr>
                <a:srgbClr val="F9F9F9"/>
              </a:buClr>
              <a:buSzPts val="1820"/>
              <a:buFont typeface="Noto Sans Symbols"/>
              <a:buChar char="⬜"/>
              <a:defRPr b="0" i="0" sz="2800" u="none" cap="none" strike="noStrike">
                <a:solidFill>
                  <a:schemeClr val="dk1"/>
                </a:solidFill>
                <a:latin typeface="Quattrocento"/>
                <a:ea typeface="Quattrocento"/>
                <a:cs typeface="Quattrocento"/>
                <a:sym typeface="Quattrocento"/>
              </a:defRPr>
            </a:lvl1pPr>
            <a:lvl2pPr indent="-350519" lvl="1" marL="914400" marR="0" rtl="0" algn="l">
              <a:spcBef>
                <a:spcPts val="480"/>
              </a:spcBef>
              <a:spcAft>
                <a:spcPts val="0"/>
              </a:spcAft>
              <a:buClr>
                <a:schemeClr val="dk1"/>
              </a:buClr>
              <a:buSzPts val="1920"/>
              <a:buFont typeface="Noto Sans Symbols"/>
              <a:buChar char="◼"/>
              <a:defRPr b="0" i="0" sz="2400" u="none" cap="none" strike="noStrike">
                <a:solidFill>
                  <a:schemeClr val="dk1"/>
                </a:solidFill>
                <a:latin typeface="Quattrocento"/>
                <a:ea typeface="Quattrocento"/>
                <a:cs typeface="Quattrocento"/>
                <a:sym typeface="Quattrocento"/>
              </a:defRPr>
            </a:lvl2pPr>
            <a:lvl3pPr indent="-361314" lvl="2" marL="1371600" marR="0" rtl="0" algn="l">
              <a:spcBef>
                <a:spcPts val="440"/>
              </a:spcBef>
              <a:spcAft>
                <a:spcPts val="0"/>
              </a:spcAft>
              <a:buClr>
                <a:schemeClr val="dk1"/>
              </a:buClr>
              <a:buSzPts val="2090"/>
              <a:buFont typeface="Noto Sans Symbols"/>
              <a:buChar char="▫"/>
              <a:defRPr b="0" i="0" sz="2200" u="none" cap="none" strike="noStrike">
                <a:solidFill>
                  <a:schemeClr val="dk1"/>
                </a:solidFill>
                <a:latin typeface="Quattrocento"/>
                <a:ea typeface="Quattrocento"/>
                <a:cs typeface="Quattrocento"/>
                <a:sym typeface="Quattrocento"/>
              </a:defRPr>
            </a:lvl3pPr>
            <a:lvl4pPr indent="-355600" lvl="3" marL="18288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Quattrocento"/>
                <a:ea typeface="Quattrocento"/>
                <a:cs typeface="Quattrocento"/>
                <a:sym typeface="Quattrocento"/>
              </a:defRPr>
            </a:lvl4pPr>
            <a:lvl5pPr indent="-355600" lvl="4" marL="22860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Quattrocento"/>
                <a:ea typeface="Quattrocento"/>
                <a:cs typeface="Quattrocento"/>
                <a:sym typeface="Quattrocento"/>
              </a:defRPr>
            </a:lvl5pPr>
            <a:lvl6pPr indent="-342900" lvl="5" marL="27432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Quattrocento"/>
                <a:ea typeface="Quattrocento"/>
                <a:cs typeface="Quattrocento"/>
                <a:sym typeface="Quattrocento"/>
              </a:defRPr>
            </a:lvl6pPr>
            <a:lvl7pPr indent="-330200" lvl="6" marL="32004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Quattrocento"/>
                <a:ea typeface="Quattrocento"/>
                <a:cs typeface="Quattrocento"/>
                <a:sym typeface="Quattrocento"/>
              </a:defRPr>
            </a:lvl7pPr>
            <a:lvl8pPr indent="-317500" lvl="7" marL="3657600" marR="0" rtl="0" algn="l">
              <a:spcBef>
                <a:spcPts val="280"/>
              </a:spcBef>
              <a:spcAft>
                <a:spcPts val="0"/>
              </a:spcAft>
              <a:buClr>
                <a:schemeClr val="dk1"/>
              </a:buClr>
              <a:buSzPts val="1400"/>
              <a:buFont typeface="Noto Sans Symbols"/>
              <a:buChar char="⚫"/>
              <a:defRPr b="0" i="0" sz="1400" u="none" cap="none" strike="noStrike">
                <a:solidFill>
                  <a:schemeClr val="dk1"/>
                </a:solidFill>
                <a:latin typeface="Quattrocento"/>
                <a:ea typeface="Quattrocento"/>
                <a:cs typeface="Quattrocento"/>
                <a:sym typeface="Quattrocento"/>
              </a:defRPr>
            </a:lvl8pPr>
            <a:lvl9pPr indent="-317500" lvl="8" marL="4114800" marR="0" rtl="0" algn="l">
              <a:spcBef>
                <a:spcPts val="280"/>
              </a:spcBef>
              <a:spcAft>
                <a:spcPts val="0"/>
              </a:spcAft>
              <a:buClr>
                <a:schemeClr val="dk1"/>
              </a:buClr>
              <a:buSzPts val="1400"/>
              <a:buFont typeface="Noto Sans Symbols"/>
              <a:buChar char="⚫"/>
              <a:defRPr b="0" i="0" sz="1400" u="none" cap="none" strike="noStrike">
                <a:solidFill>
                  <a:schemeClr val="dk1"/>
                </a:solidFill>
                <a:latin typeface="Quattrocento"/>
                <a:ea typeface="Quattrocento"/>
                <a:cs typeface="Quattrocento"/>
                <a:sym typeface="Quattrocento"/>
              </a:defRPr>
            </a:lvl9pPr>
          </a:lstStyle>
          <a:p/>
        </p:txBody>
      </p:sp>
      <p:sp>
        <p:nvSpPr>
          <p:cNvPr id="82" name="Shape 82"/>
          <p:cNvSpPr txBox="1"/>
          <p:nvPr>
            <p:ph idx="10" type="dt"/>
          </p:nvPr>
        </p:nvSpPr>
        <p:spPr>
          <a:xfrm>
            <a:off x="457200" y="6416675"/>
            <a:ext cx="2133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1200" u="none">
                <a:solidFill>
                  <a:srgbClr val="BCBCBC"/>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9pPr>
          </a:lstStyle>
          <a:p/>
        </p:txBody>
      </p:sp>
      <p:sp>
        <p:nvSpPr>
          <p:cNvPr id="83" name="Shape 83"/>
          <p:cNvSpPr txBox="1"/>
          <p:nvPr>
            <p:ph idx="11" type="ftr"/>
          </p:nvPr>
        </p:nvSpPr>
        <p:spPr>
          <a:xfrm>
            <a:off x="3124200" y="6416675"/>
            <a:ext cx="2895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9pPr>
          </a:lstStyle>
          <a:p/>
        </p:txBody>
      </p:sp>
      <p:sp>
        <p:nvSpPr>
          <p:cNvPr id="84" name="Shape 84"/>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1pPr>
            <a:lvl2pPr indent="0" lvl="1"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2pPr>
            <a:lvl3pPr indent="0" lvl="2"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3pPr>
            <a:lvl4pPr indent="0" lvl="3"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4pPr>
            <a:lvl5pPr indent="0" lvl="4"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5pPr>
            <a:lvl6pPr indent="0" lvl="5"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6pPr>
            <a:lvl7pPr indent="0" lvl="6"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7pPr>
            <a:lvl8pPr indent="0" lvl="7"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8pPr>
            <a:lvl9pPr indent="0" lvl="8"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9pPr>
          </a:lstStyle>
          <a:p>
            <a:pPr indent="0" lvl="0" marL="0">
              <a:spcBef>
                <a:spcPts val="0"/>
              </a:spcBef>
              <a:spcAft>
                <a:spcPts val="0"/>
              </a:spcAft>
              <a:buNone/>
            </a:pPr>
            <a:fld id="{00000000-1234-1234-1234-123412341234}" type="slidenum">
              <a:rPr lang="fr-FR"/>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5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rotWithShape="1">
          <a:blip r:embed="rId1">
            <a:alphaModFix/>
          </a:blip>
          <a:stretch>
            <a:fillRect b="0" l="0" r="0" t="0"/>
          </a:stretch>
        </a:blipFill>
      </p:bgPr>
    </p:bg>
    <p:spTree>
      <p:nvGrpSpPr>
        <p:cNvPr id="91" name="Shape 91"/>
        <p:cNvGrpSpPr/>
        <p:nvPr/>
      </p:nvGrpSpPr>
      <p:grpSpPr>
        <a:xfrm>
          <a:off x="0" y="0"/>
          <a:ext cx="0" cy="0"/>
          <a:chOff x="0" y="0"/>
          <a:chExt cx="0" cy="0"/>
        </a:xfrm>
      </p:grpSpPr>
      <p:sp>
        <p:nvSpPr>
          <p:cNvPr id="92" name="Shape 92"/>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1" i="0" sz="4100" u="none" cap="none" strike="noStrike">
                <a:solidFill>
                  <a:srgbClr val="EAD594"/>
                </a:solidFill>
                <a:latin typeface="Allerta"/>
                <a:ea typeface="Allerta"/>
                <a:cs typeface="Allerta"/>
                <a:sym typeface="Allerta"/>
              </a:defRPr>
            </a:lvl1pPr>
            <a:lvl2pPr indent="0" lvl="1"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2pPr>
            <a:lvl3pPr indent="0" lvl="2"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3pPr>
            <a:lvl4pPr indent="0" lvl="3"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4pPr>
            <a:lvl5pPr indent="0" lvl="4" marL="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5pPr>
            <a:lvl6pPr indent="0" lvl="5" marL="4572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6pPr>
            <a:lvl7pPr indent="0" lvl="6" marL="9144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7pPr>
            <a:lvl8pPr indent="0" lvl="7" marL="13716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8pPr>
            <a:lvl9pPr indent="0" lvl="8" marL="1828800" marR="0" rtl="0" algn="ctr">
              <a:spcBef>
                <a:spcPts val="0"/>
              </a:spcBef>
              <a:spcAft>
                <a:spcPts val="0"/>
              </a:spcAft>
              <a:buSzPts val="1400"/>
              <a:buNone/>
              <a:defRPr b="1" i="0" sz="4100" u="none" cap="none" strike="noStrike">
                <a:solidFill>
                  <a:schemeClr val="lt1"/>
                </a:solidFill>
                <a:latin typeface="Allerta"/>
                <a:ea typeface="Allerta"/>
                <a:cs typeface="Allerta"/>
                <a:sym typeface="Allerta"/>
              </a:defRPr>
            </a:lvl9pPr>
          </a:lstStyle>
          <a:p/>
        </p:txBody>
      </p:sp>
      <p:sp>
        <p:nvSpPr>
          <p:cNvPr id="93" name="Shape 93"/>
          <p:cNvSpPr txBox="1"/>
          <p:nvPr>
            <p:ph idx="1" type="body"/>
          </p:nvPr>
        </p:nvSpPr>
        <p:spPr>
          <a:xfrm>
            <a:off x="457200" y="1600200"/>
            <a:ext cx="8229600" cy="4708525"/>
          </a:xfrm>
          <a:prstGeom prst="rect">
            <a:avLst/>
          </a:prstGeom>
          <a:noFill/>
          <a:ln>
            <a:noFill/>
          </a:ln>
        </p:spPr>
        <p:txBody>
          <a:bodyPr anchorCtr="0" anchor="t" bIns="91425" lIns="91425" spcFirstLastPara="1" rIns="91425" wrap="square" tIns="91425"/>
          <a:lstStyle>
            <a:lvl1pPr indent="-344170" lvl="0" marL="457200" marR="0" rtl="0" algn="l">
              <a:spcBef>
                <a:spcPts val="560"/>
              </a:spcBef>
              <a:spcAft>
                <a:spcPts val="0"/>
              </a:spcAft>
              <a:buClr>
                <a:srgbClr val="F9F9F9"/>
              </a:buClr>
              <a:buSzPts val="1820"/>
              <a:buFont typeface="Noto Sans Symbols"/>
              <a:buChar char="⬜"/>
              <a:defRPr b="0" i="0" sz="2800" u="none" cap="none" strike="noStrike">
                <a:solidFill>
                  <a:schemeClr val="lt1"/>
                </a:solidFill>
                <a:latin typeface="Quattrocento"/>
                <a:ea typeface="Quattrocento"/>
                <a:cs typeface="Quattrocento"/>
                <a:sym typeface="Quattrocento"/>
              </a:defRPr>
            </a:lvl1pPr>
            <a:lvl2pPr indent="-350519" lvl="1" marL="914400" marR="0" rtl="0" algn="l">
              <a:spcBef>
                <a:spcPts val="480"/>
              </a:spcBef>
              <a:spcAft>
                <a:spcPts val="0"/>
              </a:spcAft>
              <a:buClr>
                <a:schemeClr val="lt1"/>
              </a:buClr>
              <a:buSzPts val="1920"/>
              <a:buFont typeface="Noto Sans Symbols"/>
              <a:buChar char="◼"/>
              <a:defRPr b="0" i="0" sz="2400" u="none" cap="none" strike="noStrike">
                <a:solidFill>
                  <a:schemeClr val="lt1"/>
                </a:solidFill>
                <a:latin typeface="Quattrocento"/>
                <a:ea typeface="Quattrocento"/>
                <a:cs typeface="Quattrocento"/>
                <a:sym typeface="Quattrocento"/>
              </a:defRPr>
            </a:lvl2pPr>
            <a:lvl3pPr indent="-361314" lvl="2" marL="1371600" marR="0" rtl="0" algn="l">
              <a:spcBef>
                <a:spcPts val="440"/>
              </a:spcBef>
              <a:spcAft>
                <a:spcPts val="0"/>
              </a:spcAft>
              <a:buClr>
                <a:schemeClr val="lt1"/>
              </a:buClr>
              <a:buSzPts val="2090"/>
              <a:buFont typeface="Noto Sans Symbols"/>
              <a:buChar char="▫"/>
              <a:defRPr b="0" i="0" sz="2200" u="none" cap="none" strike="noStrike">
                <a:solidFill>
                  <a:schemeClr val="lt1"/>
                </a:solidFill>
                <a:latin typeface="Quattrocento"/>
                <a:ea typeface="Quattrocento"/>
                <a:cs typeface="Quattrocento"/>
                <a:sym typeface="Quattrocento"/>
              </a:defRPr>
            </a:lvl3pPr>
            <a:lvl4pPr indent="-355600" lvl="3" marL="1828800" marR="0" rtl="0" algn="l">
              <a:spcBef>
                <a:spcPts val="400"/>
              </a:spcBef>
              <a:spcAft>
                <a:spcPts val="0"/>
              </a:spcAft>
              <a:buClr>
                <a:schemeClr val="lt1"/>
              </a:buClr>
              <a:buSzPts val="2000"/>
              <a:buFont typeface="Noto Sans Symbols"/>
              <a:buChar char="•"/>
              <a:defRPr b="0" i="0" sz="2000" u="none" cap="none" strike="noStrike">
                <a:solidFill>
                  <a:schemeClr val="lt1"/>
                </a:solidFill>
                <a:latin typeface="Quattrocento"/>
                <a:ea typeface="Quattrocento"/>
                <a:cs typeface="Quattrocento"/>
                <a:sym typeface="Quattrocento"/>
              </a:defRPr>
            </a:lvl4pPr>
            <a:lvl5pPr indent="-355600" lvl="4" marL="2286000" marR="0" rtl="0" algn="l">
              <a:spcBef>
                <a:spcPts val="400"/>
              </a:spcBef>
              <a:spcAft>
                <a:spcPts val="0"/>
              </a:spcAft>
              <a:buClr>
                <a:schemeClr val="lt1"/>
              </a:buClr>
              <a:buSzPts val="2000"/>
              <a:buFont typeface="Noto Sans Symbols"/>
              <a:buChar char="◾"/>
              <a:defRPr b="0" i="0" sz="2000" u="none" cap="none" strike="noStrike">
                <a:solidFill>
                  <a:schemeClr val="lt1"/>
                </a:solidFill>
                <a:latin typeface="Quattrocento"/>
                <a:ea typeface="Quattrocento"/>
                <a:cs typeface="Quattrocento"/>
                <a:sym typeface="Quattrocento"/>
              </a:defRPr>
            </a:lvl5pPr>
            <a:lvl6pPr indent="-342900" lvl="5" marL="27432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Quattrocento"/>
                <a:ea typeface="Quattrocento"/>
                <a:cs typeface="Quattrocento"/>
                <a:sym typeface="Quattrocento"/>
              </a:defRPr>
            </a:lvl6pPr>
            <a:lvl7pPr indent="-330200" lvl="6" marL="320040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Quattrocento"/>
                <a:ea typeface="Quattrocento"/>
                <a:cs typeface="Quattrocento"/>
                <a:sym typeface="Quattrocento"/>
              </a:defRPr>
            </a:lvl7pPr>
            <a:lvl8pPr indent="-317500" lvl="7" marL="36576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8pPr>
            <a:lvl9pPr indent="-317500" lvl="8" marL="41148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Quattrocento"/>
                <a:ea typeface="Quattrocento"/>
                <a:cs typeface="Quattrocento"/>
                <a:sym typeface="Quattrocento"/>
              </a:defRPr>
            </a:lvl9pPr>
          </a:lstStyle>
          <a:p/>
        </p:txBody>
      </p:sp>
      <p:sp>
        <p:nvSpPr>
          <p:cNvPr id="94" name="Shape 94"/>
          <p:cNvSpPr txBox="1"/>
          <p:nvPr>
            <p:ph idx="10" type="dt"/>
          </p:nvPr>
        </p:nvSpPr>
        <p:spPr>
          <a:xfrm>
            <a:off x="457200" y="6416675"/>
            <a:ext cx="2133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1200" u="none">
                <a:solidFill>
                  <a:srgbClr val="BCBCBC"/>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95" name="Shape 95"/>
          <p:cNvSpPr txBox="1"/>
          <p:nvPr>
            <p:ph idx="11" type="ftr"/>
          </p:nvPr>
        </p:nvSpPr>
        <p:spPr>
          <a:xfrm>
            <a:off x="3124200" y="6416675"/>
            <a:ext cx="2895600" cy="365125"/>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96" name="Shape 96"/>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1pPr>
            <a:lvl2pPr indent="0" lvl="1"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2pPr>
            <a:lvl3pPr indent="0" lvl="2"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3pPr>
            <a:lvl4pPr indent="0" lvl="3"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4pPr>
            <a:lvl5pPr indent="0" lvl="4"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5pPr>
            <a:lvl6pPr indent="0" lvl="5"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6pPr>
            <a:lvl7pPr indent="0" lvl="6"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7pPr>
            <a:lvl8pPr indent="0" lvl="7"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8pPr>
            <a:lvl9pPr indent="0" lvl="8" marL="0" marR="0" rtl="0" algn="r">
              <a:lnSpc>
                <a:spcPct val="100000"/>
              </a:lnSpc>
              <a:spcBef>
                <a:spcPts val="0"/>
              </a:spcBef>
              <a:spcAft>
                <a:spcPts val="0"/>
              </a:spcAft>
              <a:buClr>
                <a:srgbClr val="BCBCBC"/>
              </a:buClr>
              <a:buFont typeface="Arial"/>
              <a:buNone/>
              <a:defRPr b="0" i="0" sz="1200" u="none">
                <a:solidFill>
                  <a:srgbClr val="BCBCBC"/>
                </a:solidFill>
                <a:latin typeface="Arial"/>
                <a:ea typeface="Arial"/>
                <a:cs typeface="Arial"/>
                <a:sym typeface="Arial"/>
              </a:defRPr>
            </a:lvl9pPr>
          </a:lstStyle>
          <a:p>
            <a:pPr indent="0" lvl="0" marL="0">
              <a:spcBef>
                <a:spcPts val="0"/>
              </a:spcBef>
              <a:spcAft>
                <a:spcPts val="0"/>
              </a:spcAft>
              <a:buNone/>
            </a:pPr>
            <a:fld id="{00000000-1234-1234-1234-123412341234}" type="slidenum">
              <a:rPr lang="fr-FR"/>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60"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Shape 108"/>
          <p:cNvSpPr txBox="1"/>
          <p:nvPr>
            <p:ph type="title"/>
          </p:nvPr>
        </p:nvSpPr>
        <p:spPr>
          <a:xfrm>
            <a:off x="914400" y="785812"/>
            <a:ext cx="7589837" cy="4603750"/>
          </a:xfrm>
          <a:prstGeom prst="rect">
            <a:avLst/>
          </a:prstGeom>
          <a:noFill/>
          <a:ln>
            <a:noFill/>
          </a:ln>
        </p:spPr>
        <p:txBody>
          <a:bodyPr anchorCtr="0" anchor="ctr" bIns="46800" lIns="90000" spcFirstLastPara="1" rIns="90000" wrap="square" tIns="46800">
            <a:noAutofit/>
          </a:bodyPr>
          <a:lstStyle/>
          <a:p>
            <a:pPr indent="0" lvl="0" marL="0" marR="0" rtl="0" algn="ctr">
              <a:lnSpc>
                <a:spcPct val="100000"/>
              </a:lnSpc>
              <a:spcBef>
                <a:spcPts val="0"/>
              </a:spcBef>
              <a:spcAft>
                <a:spcPts val="0"/>
              </a:spcAft>
              <a:buClr>
                <a:srgbClr val="FFFFFF"/>
              </a:buClr>
              <a:buFont typeface="Times New Roman"/>
              <a:buNone/>
            </a:pPr>
            <a:r>
              <a:rPr b="0" i="0" lang="fr-FR" sz="3690" u="none" cap="none" strike="noStrike">
                <a:solidFill>
                  <a:srgbClr val="FFFFFF"/>
                </a:solidFill>
                <a:latin typeface="Times New Roman"/>
                <a:ea typeface="Times New Roman"/>
                <a:cs typeface="Times New Roman"/>
                <a:sym typeface="Times New Roman"/>
              </a:rPr>
              <a:t>QU'EST CE QUE L'INGENIERIE PEDAGOGIQUE?</a:t>
            </a:r>
            <a:br>
              <a:rPr b="0" i="0" lang="fr-FR" sz="3690" u="none" cap="none" strike="noStrike">
                <a:solidFill>
                  <a:srgbClr val="FFFFFF"/>
                </a:solidFill>
                <a:latin typeface="Times New Roman"/>
                <a:ea typeface="Times New Roman"/>
                <a:cs typeface="Times New Roman"/>
                <a:sym typeface="Times New Roman"/>
              </a:rPr>
            </a:br>
            <a:br>
              <a:rPr b="0" i="0" lang="fr-FR" sz="3690" u="none" cap="none" strike="noStrike">
                <a:solidFill>
                  <a:srgbClr val="FFFFFF"/>
                </a:solidFill>
                <a:latin typeface="Times New Roman"/>
                <a:ea typeface="Times New Roman"/>
                <a:cs typeface="Times New Roman"/>
                <a:sym typeface="Times New Roman"/>
              </a:rPr>
            </a:br>
            <a:r>
              <a:rPr b="0" i="0" lang="fr-FR" sz="3690" u="none" cap="none" strike="noStrike">
                <a:solidFill>
                  <a:srgbClr val="FFFFFF"/>
                </a:solidFill>
                <a:latin typeface="Times New Roman"/>
                <a:ea typeface="Times New Roman"/>
                <a:cs typeface="Times New Roman"/>
                <a:sym typeface="Times New Roman"/>
              </a:rPr>
              <a:t>Présentation du modèle d'ingénierie pédagogique ADDIE </a:t>
            </a:r>
            <a:br>
              <a:rPr b="0" i="0" lang="fr-FR" sz="3690" u="none" cap="none" strike="noStrike">
                <a:solidFill>
                  <a:srgbClr val="FFFFFF"/>
                </a:solidFill>
                <a:latin typeface="Times New Roman"/>
                <a:ea typeface="Times New Roman"/>
                <a:cs typeface="Times New Roman"/>
                <a:sym typeface="Times New Roman"/>
              </a:rPr>
            </a:br>
            <a:br>
              <a:rPr b="0" i="0" lang="fr-FR" sz="2520" u="none" cap="none" strike="noStrike">
                <a:solidFill>
                  <a:srgbClr val="FFFFFF"/>
                </a:solidFill>
                <a:latin typeface="Times New Roman"/>
                <a:ea typeface="Times New Roman"/>
                <a:cs typeface="Times New Roman"/>
                <a:sym typeface="Times New Roman"/>
              </a:rPr>
            </a:br>
            <a:endParaRPr b="0" i="0" sz="2520" u="none" cap="none" strike="noStrike">
              <a:solidFill>
                <a:srgbClr val="FFFFFF"/>
              </a:solidFill>
              <a:latin typeface="Times New Roman"/>
              <a:ea typeface="Times New Roman"/>
              <a:cs typeface="Times New Roman"/>
              <a:sym typeface="Times New Roman"/>
            </a:endParaRP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Shape 172"/>
          <p:cNvSpPr txBox="1"/>
          <p:nvPr>
            <p:ph type="title"/>
          </p:nvPr>
        </p:nvSpPr>
        <p:spPr>
          <a:xfrm>
            <a:off x="1066800" y="609600"/>
            <a:ext cx="7010400" cy="1335087"/>
          </a:xfrm>
          <a:prstGeom prst="rect">
            <a:avLst/>
          </a:prstGeom>
          <a:noFill/>
          <a:ln>
            <a:noFill/>
          </a:ln>
        </p:spPr>
        <p:txBody>
          <a:bodyPr anchorCtr="0" anchor="ctr" bIns="46800" lIns="90000" spcFirstLastPara="1" rIns="90000" wrap="square" tIns="46800">
            <a:noAutofit/>
          </a:bodyPr>
          <a:lstStyle/>
          <a:p>
            <a:pPr indent="0" lvl="0" marL="0" marR="0" rtl="0" algn="ctr">
              <a:lnSpc>
                <a:spcPct val="100000"/>
              </a:lnSpc>
              <a:spcBef>
                <a:spcPts val="0"/>
              </a:spcBef>
              <a:spcAft>
                <a:spcPts val="0"/>
              </a:spcAft>
              <a:buClr>
                <a:srgbClr val="EAD594"/>
              </a:buClr>
              <a:buFont typeface="Allerta"/>
              <a:buNone/>
            </a:pPr>
            <a:r>
              <a:rPr b="1" i="0" lang="fr-FR" sz="4100" u="none" cap="none" strike="noStrike">
                <a:solidFill>
                  <a:srgbClr val="EAD594"/>
                </a:solidFill>
                <a:latin typeface="Allerta"/>
                <a:ea typeface="Allerta"/>
                <a:cs typeface="Allerta"/>
                <a:sym typeface="Allerta"/>
              </a:rPr>
              <a:t>Désigner</a:t>
            </a:r>
            <a:endParaRPr/>
          </a:p>
        </p:txBody>
      </p:sp>
      <p:sp>
        <p:nvSpPr>
          <p:cNvPr id="173" name="Shape 173"/>
          <p:cNvSpPr txBox="1"/>
          <p:nvPr>
            <p:ph idx="1" type="body"/>
          </p:nvPr>
        </p:nvSpPr>
        <p:spPr>
          <a:xfrm>
            <a:off x="688975" y="1603375"/>
            <a:ext cx="7693025" cy="4572000"/>
          </a:xfrm>
          <a:prstGeom prst="rect">
            <a:avLst/>
          </a:prstGeom>
          <a:noFill/>
          <a:ln>
            <a:noFill/>
          </a:ln>
        </p:spPr>
        <p:txBody>
          <a:bodyPr anchorCtr="0" anchor="ctr" bIns="46800" lIns="90000" spcFirstLastPara="1" rIns="90000" wrap="square" tIns="46800">
            <a:noAutofit/>
          </a:bodyPr>
          <a:lstStyle/>
          <a:p>
            <a:pPr indent="-421640" lvl="0" marL="548640" marR="0" rtl="0" algn="ctr">
              <a:lnSpc>
                <a:spcPct val="100000"/>
              </a:lnSpc>
              <a:spcBef>
                <a:spcPts val="0"/>
              </a:spcBef>
              <a:spcAft>
                <a:spcPts val="0"/>
              </a:spcAft>
              <a:buClr>
                <a:srgbClr val="2C1102"/>
              </a:buClr>
              <a:buFont typeface="Times New Roman"/>
              <a:buNone/>
            </a:pPr>
            <a:r>
              <a:rPr b="0" i="0" lang="fr-FR" sz="3120" u="none" cap="none" strike="noStrike">
                <a:solidFill>
                  <a:srgbClr val="FFFFFF"/>
                </a:solidFill>
                <a:latin typeface="Times New Roman"/>
                <a:ea typeface="Times New Roman"/>
                <a:cs typeface="Times New Roman"/>
                <a:sym typeface="Times New Roman"/>
              </a:rPr>
              <a:t>Définition des objectifs de formation</a:t>
            </a:r>
            <a:endParaRPr/>
          </a:p>
          <a:p>
            <a:pPr indent="-421640" lvl="0" marL="548640" marR="0" rtl="0" algn="ctr">
              <a:lnSpc>
                <a:spcPct val="100000"/>
              </a:lnSpc>
              <a:spcBef>
                <a:spcPts val="0"/>
              </a:spcBef>
              <a:spcAft>
                <a:spcPts val="0"/>
              </a:spcAft>
              <a:buClr>
                <a:srgbClr val="2C1102"/>
              </a:buClr>
              <a:buFont typeface="Times New Roman"/>
              <a:buNone/>
            </a:pPr>
            <a:r>
              <a:rPr b="0" i="0" lang="fr-FR" sz="3120" u="none" cap="none" strike="noStrike">
                <a:solidFill>
                  <a:srgbClr val="FFFFFF"/>
                </a:solidFill>
                <a:latin typeface="Times New Roman"/>
                <a:ea typeface="Times New Roman"/>
                <a:cs typeface="Times New Roman"/>
                <a:sym typeface="Times New Roman"/>
              </a:rPr>
              <a:t>Application des modalités et des méthodologies retenues  </a:t>
            </a:r>
            <a:endParaRPr/>
          </a:p>
          <a:p>
            <a:pPr indent="-421640" lvl="0" marL="548640" marR="0" rtl="0" algn="ctr">
              <a:lnSpc>
                <a:spcPct val="100000"/>
              </a:lnSpc>
              <a:spcBef>
                <a:spcPts val="0"/>
              </a:spcBef>
              <a:spcAft>
                <a:spcPts val="0"/>
              </a:spcAft>
              <a:buClr>
                <a:srgbClr val="2C1102"/>
              </a:buClr>
              <a:buFont typeface="Times New Roman"/>
              <a:buNone/>
            </a:pPr>
            <a:r>
              <a:rPr b="0" i="0" lang="fr-FR" sz="3120" u="none" cap="none" strike="noStrike">
                <a:solidFill>
                  <a:srgbClr val="FFFFFF"/>
                </a:solidFill>
                <a:latin typeface="Times New Roman"/>
                <a:ea typeface="Times New Roman"/>
                <a:cs typeface="Times New Roman"/>
                <a:sym typeface="Times New Roman"/>
              </a:rPr>
              <a:t>Définition du contenu de cours</a:t>
            </a:r>
            <a:endParaRPr b="0" i="0" sz="3120" u="none" cap="none" strike="noStrike">
              <a:solidFill>
                <a:srgbClr val="FFFFFF"/>
              </a:solidFill>
              <a:latin typeface="Times New Roman"/>
              <a:ea typeface="Times New Roman"/>
              <a:cs typeface="Times New Roman"/>
              <a:sym typeface="Times New Roman"/>
            </a:endParaRPr>
          </a:p>
          <a:p>
            <a:pPr indent="-421640" lvl="0" marL="548640" marR="0" rtl="0" algn="ctr">
              <a:lnSpc>
                <a:spcPct val="100000"/>
              </a:lnSpc>
              <a:spcBef>
                <a:spcPts val="0"/>
              </a:spcBef>
              <a:spcAft>
                <a:spcPts val="0"/>
              </a:spcAft>
              <a:buClr>
                <a:srgbClr val="2C1102"/>
              </a:buClr>
              <a:buFont typeface="Times New Roman"/>
              <a:buNone/>
            </a:pPr>
            <a:r>
              <a:rPr b="0" i="0" lang="fr-FR" sz="3120" u="none" cap="none" strike="noStrike">
                <a:solidFill>
                  <a:srgbClr val="FFFFFF"/>
                </a:solidFill>
                <a:latin typeface="Times New Roman"/>
                <a:ea typeface="Times New Roman"/>
                <a:cs typeface="Times New Roman"/>
                <a:sym typeface="Times New Roman"/>
              </a:rPr>
              <a:t>Création d'un projet pilote </a:t>
            </a:r>
            <a:endParaRPr/>
          </a:p>
        </p:txBody>
      </p:sp>
    </p:spTree>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Shape 178"/>
          <p:cNvSpPr txBox="1"/>
          <p:nvPr>
            <p:ph type="title"/>
          </p:nvPr>
        </p:nvSpPr>
        <p:spPr>
          <a:xfrm>
            <a:off x="671512" y="301625"/>
            <a:ext cx="7808912" cy="1054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4100" u="none" cap="none" strike="noStrike">
              <a:solidFill>
                <a:srgbClr val="EAD594"/>
              </a:solidFill>
              <a:latin typeface="Allerta"/>
              <a:ea typeface="Allerta"/>
              <a:cs typeface="Allerta"/>
              <a:sym typeface="Allerta"/>
            </a:endParaRPr>
          </a:p>
        </p:txBody>
      </p:sp>
      <p:sp>
        <p:nvSpPr>
          <p:cNvPr id="179" name="Shape 179"/>
          <p:cNvSpPr txBox="1"/>
          <p:nvPr>
            <p:ph idx="1" type="body"/>
          </p:nvPr>
        </p:nvSpPr>
        <p:spPr>
          <a:xfrm>
            <a:off x="671512" y="1781175"/>
            <a:ext cx="7958137" cy="4389437"/>
          </a:xfrm>
          <a:prstGeom prst="rect">
            <a:avLst/>
          </a:prstGeom>
          <a:noFill/>
          <a:ln>
            <a:noFill/>
          </a:ln>
        </p:spPr>
        <p:txBody>
          <a:bodyPr anchorCtr="0" anchor="t" bIns="45700" lIns="91425" spcFirstLastPara="1" rIns="91425" wrap="square" tIns="45700">
            <a:noAutofit/>
          </a:bodyPr>
          <a:lstStyle/>
          <a:p>
            <a:pPr indent="-420687" lvl="0" marL="547687" marR="0" rtl="0" algn="ctr">
              <a:lnSpc>
                <a:spcPct val="100000"/>
              </a:lnSpc>
              <a:spcBef>
                <a:spcPts val="0"/>
              </a:spcBef>
              <a:spcAft>
                <a:spcPts val="0"/>
              </a:spcAft>
              <a:buClr>
                <a:srgbClr val="F9F9F9"/>
              </a:buClr>
              <a:buFont typeface="Noto Sans Symbols"/>
              <a:buNone/>
            </a:pPr>
            <a:r>
              <a:rPr b="0" i="0" lang="fr-FR" sz="6000" u="none" cap="none" strike="noStrike">
                <a:solidFill>
                  <a:schemeClr val="lt1"/>
                </a:solidFill>
                <a:latin typeface="Quattrocento"/>
                <a:ea typeface="Quattrocento"/>
                <a:cs typeface="Quattrocento"/>
                <a:sym typeface="Quattrocento"/>
              </a:rPr>
              <a:t>Et du coup, c’est quoi un objectif?</a:t>
            </a:r>
            <a:endParaRPr/>
          </a:p>
        </p:txBody>
      </p:sp>
    </p:spTree>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Shape 184"/>
          <p:cNvSpPr txBox="1"/>
          <p:nvPr>
            <p:ph type="title"/>
          </p:nvPr>
        </p:nvSpPr>
        <p:spPr>
          <a:xfrm>
            <a:off x="671512" y="301625"/>
            <a:ext cx="7808912" cy="1054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4100" u="none" cap="none" strike="noStrike">
              <a:solidFill>
                <a:srgbClr val="EAD594"/>
              </a:solidFill>
              <a:latin typeface="Allerta"/>
              <a:ea typeface="Allerta"/>
              <a:cs typeface="Allerta"/>
              <a:sym typeface="Allerta"/>
            </a:endParaRPr>
          </a:p>
        </p:txBody>
      </p:sp>
      <p:sp>
        <p:nvSpPr>
          <p:cNvPr id="185" name="Shape 185"/>
          <p:cNvSpPr txBox="1"/>
          <p:nvPr>
            <p:ph idx="1" type="body"/>
          </p:nvPr>
        </p:nvSpPr>
        <p:spPr>
          <a:xfrm>
            <a:off x="671512" y="1781175"/>
            <a:ext cx="7958137" cy="4389437"/>
          </a:xfrm>
          <a:prstGeom prst="rect">
            <a:avLst/>
          </a:prstGeom>
          <a:noFill/>
          <a:ln>
            <a:noFill/>
          </a:ln>
        </p:spPr>
        <p:txBody>
          <a:bodyPr anchorCtr="0" anchor="t" bIns="45700" lIns="91425" spcFirstLastPara="1" rIns="91425" wrap="square" tIns="45700">
            <a:noAutofit/>
          </a:bodyPr>
          <a:lstStyle/>
          <a:p>
            <a:pPr indent="-420687" lvl="0" marL="547687" marR="0" rtl="0" algn="ctr">
              <a:lnSpc>
                <a:spcPct val="80000"/>
              </a:lnSpc>
              <a:spcBef>
                <a:spcPts val="0"/>
              </a:spcBef>
              <a:spcAft>
                <a:spcPts val="0"/>
              </a:spcAft>
              <a:buClr>
                <a:srgbClr val="F9F9F9"/>
              </a:buClr>
              <a:buFont typeface="Noto Sans Symbols"/>
              <a:buNone/>
            </a:pPr>
            <a:r>
              <a:rPr b="0" i="0" lang="fr-FR" sz="3300" u="none" cap="none" strike="noStrike">
                <a:solidFill>
                  <a:schemeClr val="lt1"/>
                </a:solidFill>
                <a:latin typeface="Quattrocento"/>
                <a:ea typeface="Quattrocento"/>
                <a:cs typeface="Quattrocento"/>
                <a:sym typeface="Quattrocento"/>
              </a:rPr>
              <a:t>C’est SMART(ER)</a:t>
            </a:r>
            <a:endParaRPr/>
          </a:p>
          <a:p>
            <a:pPr indent="-420687" lvl="0" marL="547687" marR="0" rtl="0" algn="ctr">
              <a:lnSpc>
                <a:spcPct val="80000"/>
              </a:lnSpc>
              <a:spcBef>
                <a:spcPts val="660"/>
              </a:spcBef>
              <a:spcAft>
                <a:spcPts val="0"/>
              </a:spcAft>
              <a:buClr>
                <a:srgbClr val="F9F9F9"/>
              </a:buClr>
              <a:buFont typeface="Noto Sans Symbols"/>
              <a:buNone/>
            </a:pPr>
            <a:r>
              <a:rPr b="0" i="0" lang="fr-FR" sz="3300" u="none" cap="none" strike="noStrike">
                <a:solidFill>
                  <a:schemeClr val="lt1"/>
                </a:solidFill>
                <a:latin typeface="Quattrocento"/>
                <a:ea typeface="Quattrocento"/>
                <a:cs typeface="Quattrocento"/>
                <a:sym typeface="Quattrocento"/>
              </a:rPr>
              <a:t>Spécifique</a:t>
            </a:r>
            <a:endParaRPr/>
          </a:p>
          <a:p>
            <a:pPr indent="-420687" lvl="0" marL="547687" marR="0" rtl="0" algn="ctr">
              <a:lnSpc>
                <a:spcPct val="80000"/>
              </a:lnSpc>
              <a:spcBef>
                <a:spcPts val="660"/>
              </a:spcBef>
              <a:spcAft>
                <a:spcPts val="0"/>
              </a:spcAft>
              <a:buClr>
                <a:srgbClr val="F9F9F9"/>
              </a:buClr>
              <a:buFont typeface="Noto Sans Symbols"/>
              <a:buNone/>
            </a:pPr>
            <a:r>
              <a:rPr b="0" i="0" lang="fr-FR" sz="3300" u="none" cap="none" strike="noStrike">
                <a:solidFill>
                  <a:schemeClr val="lt1"/>
                </a:solidFill>
                <a:latin typeface="Quattrocento"/>
                <a:ea typeface="Quattrocento"/>
                <a:cs typeface="Quattrocento"/>
                <a:sym typeface="Quattrocento"/>
              </a:rPr>
              <a:t>Mesurable</a:t>
            </a:r>
            <a:endParaRPr/>
          </a:p>
          <a:p>
            <a:pPr indent="-420687" lvl="0" marL="547687" marR="0" rtl="0" algn="ctr">
              <a:lnSpc>
                <a:spcPct val="80000"/>
              </a:lnSpc>
              <a:spcBef>
                <a:spcPts val="660"/>
              </a:spcBef>
              <a:spcAft>
                <a:spcPts val="0"/>
              </a:spcAft>
              <a:buClr>
                <a:srgbClr val="F9F9F9"/>
              </a:buClr>
              <a:buFont typeface="Noto Sans Symbols"/>
              <a:buNone/>
            </a:pPr>
            <a:r>
              <a:rPr b="0" i="0" lang="fr-FR" sz="3300" u="none" cap="none" strike="noStrike">
                <a:solidFill>
                  <a:schemeClr val="lt1"/>
                </a:solidFill>
                <a:latin typeface="Quattrocento"/>
                <a:ea typeface="Quattrocento"/>
                <a:cs typeface="Quattrocento"/>
                <a:sym typeface="Quattrocento"/>
              </a:rPr>
              <a:t>Acceptable</a:t>
            </a:r>
            <a:endParaRPr/>
          </a:p>
          <a:p>
            <a:pPr indent="-420687" lvl="0" marL="547687" marR="0" rtl="0" algn="ctr">
              <a:lnSpc>
                <a:spcPct val="80000"/>
              </a:lnSpc>
              <a:spcBef>
                <a:spcPts val="660"/>
              </a:spcBef>
              <a:spcAft>
                <a:spcPts val="0"/>
              </a:spcAft>
              <a:buClr>
                <a:srgbClr val="F9F9F9"/>
              </a:buClr>
              <a:buFont typeface="Noto Sans Symbols"/>
              <a:buNone/>
            </a:pPr>
            <a:r>
              <a:rPr b="0" i="0" lang="fr-FR" sz="3300" u="none" cap="none" strike="noStrike">
                <a:solidFill>
                  <a:schemeClr val="lt1"/>
                </a:solidFill>
                <a:latin typeface="Quattrocento"/>
                <a:ea typeface="Quattrocento"/>
                <a:cs typeface="Quattrocento"/>
                <a:sym typeface="Quattrocento"/>
              </a:rPr>
              <a:t>Réaliste</a:t>
            </a:r>
            <a:endParaRPr/>
          </a:p>
          <a:p>
            <a:pPr indent="-420687" lvl="0" marL="547687" marR="0" rtl="0" algn="ctr">
              <a:lnSpc>
                <a:spcPct val="80000"/>
              </a:lnSpc>
              <a:spcBef>
                <a:spcPts val="660"/>
              </a:spcBef>
              <a:spcAft>
                <a:spcPts val="0"/>
              </a:spcAft>
              <a:buClr>
                <a:srgbClr val="F9F9F9"/>
              </a:buClr>
              <a:buFont typeface="Noto Sans Symbols"/>
              <a:buNone/>
            </a:pPr>
            <a:r>
              <a:rPr b="0" i="0" lang="fr-FR" sz="3300" u="none" cap="none" strike="noStrike">
                <a:solidFill>
                  <a:schemeClr val="lt1"/>
                </a:solidFill>
                <a:latin typeface="Quattrocento"/>
                <a:ea typeface="Quattrocento"/>
                <a:cs typeface="Quattrocento"/>
                <a:sym typeface="Quattrocento"/>
              </a:rPr>
              <a:t>Temporellement défini</a:t>
            </a:r>
            <a:endParaRPr/>
          </a:p>
          <a:p>
            <a:pPr indent="-420687" lvl="0" marL="547687" marR="0" rtl="0" algn="ctr">
              <a:lnSpc>
                <a:spcPct val="80000"/>
              </a:lnSpc>
              <a:spcBef>
                <a:spcPts val="660"/>
              </a:spcBef>
              <a:spcAft>
                <a:spcPts val="0"/>
              </a:spcAft>
              <a:buClr>
                <a:srgbClr val="F9F9F9"/>
              </a:buClr>
              <a:buFont typeface="Noto Sans Symbols"/>
              <a:buNone/>
            </a:pPr>
            <a:r>
              <a:rPr b="0" i="0" lang="fr-FR" sz="3300" u="none" cap="none" strike="noStrike">
                <a:solidFill>
                  <a:schemeClr val="lt1"/>
                </a:solidFill>
                <a:latin typeface="Quattrocento"/>
                <a:ea typeface="Quattrocento"/>
                <a:cs typeface="Quattrocento"/>
                <a:sym typeface="Quattrocento"/>
              </a:rPr>
              <a:t>Evaluable</a:t>
            </a:r>
            <a:endParaRPr/>
          </a:p>
          <a:p>
            <a:pPr indent="-420687" lvl="0" marL="547687" marR="0" rtl="0" algn="ctr">
              <a:lnSpc>
                <a:spcPct val="80000"/>
              </a:lnSpc>
              <a:spcBef>
                <a:spcPts val="660"/>
              </a:spcBef>
              <a:spcAft>
                <a:spcPts val="0"/>
              </a:spcAft>
              <a:buClr>
                <a:srgbClr val="F9F9F9"/>
              </a:buClr>
              <a:buFont typeface="Noto Sans Symbols"/>
              <a:buNone/>
            </a:pPr>
            <a:r>
              <a:rPr b="0" i="0" lang="fr-FR" sz="3300" u="none" cap="none" strike="noStrike">
                <a:solidFill>
                  <a:schemeClr val="lt1"/>
                </a:solidFill>
                <a:latin typeface="Quattrocento"/>
                <a:ea typeface="Quattrocento"/>
                <a:cs typeface="Quattrocento"/>
                <a:sym typeface="Quattrocento"/>
              </a:rPr>
              <a:t>Réévaluable</a:t>
            </a:r>
            <a:endParaRPr/>
          </a:p>
        </p:txBody>
      </p:sp>
    </p:spTree>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Shape 190"/>
          <p:cNvSpPr txBox="1"/>
          <p:nvPr>
            <p:ph type="title"/>
          </p:nvPr>
        </p:nvSpPr>
        <p:spPr>
          <a:xfrm>
            <a:off x="671512" y="301625"/>
            <a:ext cx="7808912" cy="1054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4100" u="none" cap="none" strike="noStrike">
              <a:solidFill>
                <a:srgbClr val="EAD594"/>
              </a:solidFill>
              <a:latin typeface="Allerta"/>
              <a:ea typeface="Allerta"/>
              <a:cs typeface="Allerta"/>
              <a:sym typeface="Allerta"/>
            </a:endParaRPr>
          </a:p>
        </p:txBody>
      </p:sp>
      <p:sp>
        <p:nvSpPr>
          <p:cNvPr id="191" name="Shape 191"/>
          <p:cNvSpPr txBox="1"/>
          <p:nvPr>
            <p:ph idx="1" type="body"/>
          </p:nvPr>
        </p:nvSpPr>
        <p:spPr>
          <a:xfrm>
            <a:off x="671512" y="1781175"/>
            <a:ext cx="7958137" cy="4389437"/>
          </a:xfrm>
          <a:prstGeom prst="rect">
            <a:avLst/>
          </a:prstGeom>
          <a:noFill/>
          <a:ln>
            <a:noFill/>
          </a:ln>
        </p:spPr>
        <p:txBody>
          <a:bodyPr anchorCtr="0" anchor="t" bIns="45700" lIns="91425" spcFirstLastPara="1" rIns="91425" wrap="square" tIns="45700">
            <a:noAutofit/>
          </a:bodyPr>
          <a:lstStyle/>
          <a:p>
            <a:pPr indent="-420687" lvl="0" marL="547687" marR="0" rtl="0" algn="ctr">
              <a:lnSpc>
                <a:spcPct val="90000"/>
              </a:lnSpc>
              <a:spcBef>
                <a:spcPts val="0"/>
              </a:spcBef>
              <a:spcAft>
                <a:spcPts val="0"/>
              </a:spcAft>
              <a:buClr>
                <a:srgbClr val="F9F9F9"/>
              </a:buClr>
              <a:buFont typeface="Noto Sans Symbols"/>
              <a:buNone/>
            </a:pPr>
            <a:r>
              <a:rPr b="0" i="0" lang="fr-FR" sz="6000" u="none" cap="none" strike="noStrike">
                <a:solidFill>
                  <a:schemeClr val="lt1"/>
                </a:solidFill>
                <a:latin typeface="Quattrocento"/>
                <a:ea typeface="Quattrocento"/>
                <a:cs typeface="Quattrocento"/>
                <a:sym typeface="Quattrocento"/>
              </a:rPr>
              <a:t>Selon vous, quelles actions doivent être menées pendant la phase de développement?</a:t>
            </a:r>
            <a:endParaRPr/>
          </a:p>
        </p:txBody>
      </p:sp>
    </p:spTree>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rotWithShape="1">
          <a:blip r:embed="rId3">
            <a:alphaModFix/>
          </a:blip>
          <a:stretch>
            <a:fillRect b="0" l="0" r="0" t="0"/>
          </a:stretch>
        </a:blipFill>
      </p:bgPr>
    </p:bg>
    <p:spTree>
      <p:nvGrpSpPr>
        <p:cNvPr id="195" name="Shape 195"/>
        <p:cNvGrpSpPr/>
        <p:nvPr/>
      </p:nvGrpSpPr>
      <p:grpSpPr>
        <a:xfrm>
          <a:off x="0" y="0"/>
          <a:ext cx="0" cy="0"/>
          <a:chOff x="0" y="0"/>
          <a:chExt cx="0" cy="0"/>
        </a:xfrm>
      </p:grpSpPr>
      <p:sp>
        <p:nvSpPr>
          <p:cNvPr id="196" name="Shape 196"/>
          <p:cNvSpPr txBox="1"/>
          <p:nvPr>
            <p:ph type="title"/>
          </p:nvPr>
        </p:nvSpPr>
        <p:spPr>
          <a:xfrm>
            <a:off x="1066800" y="-109537"/>
            <a:ext cx="7010400" cy="1328737"/>
          </a:xfrm>
          <a:prstGeom prst="rect">
            <a:avLst/>
          </a:prstGeom>
          <a:noFill/>
          <a:ln>
            <a:noFill/>
          </a:ln>
        </p:spPr>
        <p:txBody>
          <a:bodyPr anchorCtr="0" anchor="ctr" bIns="46800" lIns="90000" spcFirstLastPara="1" rIns="90000" wrap="square" tIns="46800">
            <a:noAutofit/>
          </a:bodyPr>
          <a:lstStyle/>
          <a:p>
            <a:pPr indent="0" lvl="0" marL="0" marR="0" rtl="0" algn="ctr">
              <a:lnSpc>
                <a:spcPct val="100000"/>
              </a:lnSpc>
              <a:spcBef>
                <a:spcPts val="0"/>
              </a:spcBef>
              <a:spcAft>
                <a:spcPts val="0"/>
              </a:spcAft>
              <a:buClr>
                <a:srgbClr val="EAD594"/>
              </a:buClr>
              <a:buFont typeface="Allerta"/>
              <a:buNone/>
            </a:pPr>
            <a:r>
              <a:rPr b="1" i="0" lang="fr-FR" sz="4100" u="none" cap="none" strike="noStrike">
                <a:solidFill>
                  <a:srgbClr val="EAD594"/>
                </a:solidFill>
                <a:latin typeface="Allerta"/>
                <a:ea typeface="Allerta"/>
                <a:cs typeface="Allerta"/>
                <a:sym typeface="Allerta"/>
              </a:rPr>
              <a:t>Développer</a:t>
            </a:r>
            <a:endParaRPr/>
          </a:p>
        </p:txBody>
      </p:sp>
      <p:sp>
        <p:nvSpPr>
          <p:cNvPr id="197" name="Shape 197"/>
          <p:cNvSpPr txBox="1"/>
          <p:nvPr>
            <p:ph idx="1" type="body"/>
          </p:nvPr>
        </p:nvSpPr>
        <p:spPr>
          <a:xfrm>
            <a:off x="719137" y="974725"/>
            <a:ext cx="7974012" cy="5554662"/>
          </a:xfrm>
          <a:prstGeom prst="rect">
            <a:avLst/>
          </a:prstGeom>
          <a:noFill/>
          <a:ln>
            <a:noFill/>
          </a:ln>
        </p:spPr>
        <p:txBody>
          <a:bodyPr anchorCtr="0" anchor="ctr" bIns="46800" lIns="90000" spcFirstLastPara="1" rIns="90000" wrap="square" tIns="46800">
            <a:noAutofit/>
          </a:bodyPr>
          <a:lstStyle/>
          <a:p>
            <a:pPr indent="-421640" lvl="0" marL="548640" marR="0" rtl="0" algn="ctr">
              <a:lnSpc>
                <a:spcPct val="80000"/>
              </a:lnSpc>
              <a:spcBef>
                <a:spcPts val="0"/>
              </a:spcBef>
              <a:spcAft>
                <a:spcPts val="0"/>
              </a:spcAft>
              <a:buClr>
                <a:srgbClr val="2C1102"/>
              </a:buClr>
              <a:buFont typeface="Times New Roman"/>
              <a:buNone/>
            </a:pPr>
            <a:r>
              <a:rPr b="0" i="0" lang="fr-FR" sz="2880" u="none" cap="none" strike="noStrike">
                <a:solidFill>
                  <a:srgbClr val="FFFFFF"/>
                </a:solidFill>
                <a:latin typeface="Times New Roman"/>
                <a:ea typeface="Times New Roman"/>
                <a:cs typeface="Times New Roman"/>
                <a:sym typeface="Times New Roman"/>
              </a:rPr>
              <a:t>Identifier et développer les activités de cours qui aideront les participants à apprendre en fonction des modalités retenues (forum, vidéo conférence, ateliers, activités participatives....)‏</a:t>
            </a:r>
            <a:endParaRPr b="0" i="0" sz="2880" u="none" cap="none" strike="noStrike">
              <a:solidFill>
                <a:srgbClr val="FFFFFF"/>
              </a:solidFill>
              <a:latin typeface="Times New Roman"/>
              <a:ea typeface="Times New Roman"/>
              <a:cs typeface="Times New Roman"/>
              <a:sym typeface="Times New Roman"/>
            </a:endParaRPr>
          </a:p>
          <a:p>
            <a:pPr indent="-421640" lvl="0" marL="548640" marR="0" rtl="0" algn="ctr">
              <a:lnSpc>
                <a:spcPct val="80000"/>
              </a:lnSpc>
              <a:spcBef>
                <a:spcPts val="0"/>
              </a:spcBef>
              <a:spcAft>
                <a:spcPts val="0"/>
              </a:spcAft>
              <a:buClr>
                <a:srgbClr val="2C1102"/>
              </a:buClr>
              <a:buFont typeface="Times New Roman"/>
              <a:buNone/>
            </a:pPr>
            <a:r>
              <a:rPr b="0" i="0" lang="fr-FR" sz="2880" u="none" cap="none" strike="noStrike">
                <a:solidFill>
                  <a:srgbClr val="FFFFFF"/>
                </a:solidFill>
                <a:latin typeface="Times New Roman"/>
                <a:ea typeface="Times New Roman"/>
                <a:cs typeface="Times New Roman"/>
                <a:sym typeface="Times New Roman"/>
              </a:rPr>
              <a:t>Sélectionner et/ou développer le matériel de formation</a:t>
            </a:r>
            <a:endParaRPr/>
          </a:p>
          <a:p>
            <a:pPr indent="-421640" lvl="0" marL="548640" marR="0" rtl="0" algn="ctr">
              <a:lnSpc>
                <a:spcPct val="80000"/>
              </a:lnSpc>
              <a:spcBef>
                <a:spcPts val="0"/>
              </a:spcBef>
              <a:spcAft>
                <a:spcPts val="0"/>
              </a:spcAft>
              <a:buClr>
                <a:srgbClr val="2C1102"/>
              </a:buClr>
              <a:buFont typeface="Times New Roman"/>
              <a:buNone/>
            </a:pPr>
            <a:r>
              <a:rPr b="0" i="0" lang="fr-FR" sz="2880" u="none" cap="none" strike="noStrike">
                <a:solidFill>
                  <a:srgbClr val="FFFFFF"/>
                </a:solidFill>
                <a:latin typeface="Times New Roman"/>
                <a:ea typeface="Times New Roman"/>
                <a:cs typeface="Times New Roman"/>
                <a:sym typeface="Times New Roman"/>
              </a:rPr>
              <a:t>Sélectionner et/ ou développer les outils de formation (telle que la plateforme de cours) </a:t>
            </a:r>
            <a:endParaRPr/>
          </a:p>
          <a:p>
            <a:pPr indent="-421640" lvl="0" marL="548640" marR="0" rtl="0" algn="ctr">
              <a:lnSpc>
                <a:spcPct val="80000"/>
              </a:lnSpc>
              <a:spcBef>
                <a:spcPts val="0"/>
              </a:spcBef>
              <a:spcAft>
                <a:spcPts val="0"/>
              </a:spcAft>
              <a:buClr>
                <a:srgbClr val="2C1102"/>
              </a:buClr>
              <a:buFont typeface="Times New Roman"/>
              <a:buNone/>
            </a:pPr>
            <a:r>
              <a:rPr b="0" i="0" lang="fr-FR" sz="2880" u="none" cap="none" strike="noStrike">
                <a:solidFill>
                  <a:srgbClr val="FFFFFF"/>
                </a:solidFill>
                <a:latin typeface="Times New Roman"/>
                <a:ea typeface="Times New Roman"/>
                <a:cs typeface="Times New Roman"/>
                <a:sym typeface="Times New Roman"/>
              </a:rPr>
              <a:t>Revoir le cursus de formation afin de s'assurer qu'il est conforme avec les objectifs de formation</a:t>
            </a:r>
            <a:endParaRPr/>
          </a:p>
          <a:p>
            <a:pPr indent="-421640" lvl="0" marL="548640" marR="0" rtl="0" algn="ctr">
              <a:lnSpc>
                <a:spcPct val="80000"/>
              </a:lnSpc>
              <a:spcBef>
                <a:spcPts val="0"/>
              </a:spcBef>
              <a:spcAft>
                <a:spcPts val="0"/>
              </a:spcAft>
              <a:buClr>
                <a:srgbClr val="2C1102"/>
              </a:buClr>
              <a:buFont typeface="Times New Roman"/>
              <a:buNone/>
            </a:pPr>
            <a:r>
              <a:rPr b="0" i="0" lang="fr-FR" sz="2880" u="none" cap="none" strike="noStrike">
                <a:solidFill>
                  <a:srgbClr val="FFFFFF"/>
                </a:solidFill>
                <a:latin typeface="Times New Roman"/>
                <a:ea typeface="Times New Roman"/>
                <a:cs typeface="Times New Roman"/>
                <a:sym typeface="Times New Roman"/>
              </a:rPr>
              <a:t>Développer la stratégie et les outils nécessaires à l'évaluation de l'apprentissage des participants</a:t>
            </a:r>
            <a:endParaRPr/>
          </a:p>
          <a:p>
            <a:pPr indent="-421640" lvl="0" marL="548640" marR="0" rtl="0" algn="ctr">
              <a:lnSpc>
                <a:spcPct val="80000"/>
              </a:lnSpc>
              <a:spcBef>
                <a:spcPts val="0"/>
              </a:spcBef>
              <a:spcAft>
                <a:spcPts val="0"/>
              </a:spcAft>
              <a:buClr>
                <a:srgbClr val="2C1102"/>
              </a:buClr>
              <a:buFont typeface="Times New Roman"/>
              <a:buNone/>
            </a:pPr>
            <a:r>
              <a:rPr b="0" i="0" lang="fr-FR" sz="2880" u="none" cap="none" strike="noStrike">
                <a:solidFill>
                  <a:srgbClr val="FFFFFF"/>
                </a:solidFill>
                <a:latin typeface="Times New Roman"/>
                <a:ea typeface="Times New Roman"/>
                <a:cs typeface="Times New Roman"/>
                <a:sym typeface="Times New Roman"/>
              </a:rPr>
              <a:t>Si possible, conduire une session pilote du projet</a:t>
            </a:r>
            <a:endParaRPr/>
          </a:p>
        </p:txBody>
      </p:sp>
    </p:spTree>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Shape 202"/>
          <p:cNvSpPr txBox="1"/>
          <p:nvPr>
            <p:ph type="title"/>
          </p:nvPr>
        </p:nvSpPr>
        <p:spPr>
          <a:xfrm>
            <a:off x="671512" y="301625"/>
            <a:ext cx="7808912" cy="1054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4100" u="none" cap="none" strike="noStrike">
              <a:solidFill>
                <a:srgbClr val="EAD594"/>
              </a:solidFill>
              <a:latin typeface="Allerta"/>
              <a:ea typeface="Allerta"/>
              <a:cs typeface="Allerta"/>
              <a:sym typeface="Allerta"/>
            </a:endParaRPr>
          </a:p>
        </p:txBody>
      </p:sp>
      <p:sp>
        <p:nvSpPr>
          <p:cNvPr id="203" name="Shape 203"/>
          <p:cNvSpPr txBox="1"/>
          <p:nvPr>
            <p:ph idx="1" type="body"/>
          </p:nvPr>
        </p:nvSpPr>
        <p:spPr>
          <a:xfrm>
            <a:off x="671512" y="1781175"/>
            <a:ext cx="7958137" cy="4640262"/>
          </a:xfrm>
          <a:prstGeom prst="rect">
            <a:avLst/>
          </a:prstGeom>
          <a:noFill/>
          <a:ln>
            <a:noFill/>
          </a:ln>
        </p:spPr>
        <p:txBody>
          <a:bodyPr anchorCtr="0" anchor="t" bIns="45700" lIns="91425" spcFirstLastPara="1" rIns="91425" wrap="square" tIns="45700">
            <a:noAutofit/>
          </a:bodyPr>
          <a:lstStyle/>
          <a:p>
            <a:pPr indent="-420687" lvl="0" marL="547687" marR="0" rtl="0" algn="ctr">
              <a:lnSpc>
                <a:spcPct val="90000"/>
              </a:lnSpc>
              <a:spcBef>
                <a:spcPts val="0"/>
              </a:spcBef>
              <a:spcAft>
                <a:spcPts val="0"/>
              </a:spcAft>
              <a:buClr>
                <a:srgbClr val="F9F9F9"/>
              </a:buClr>
              <a:buFont typeface="Noto Sans Symbols"/>
              <a:buNone/>
            </a:pPr>
            <a:r>
              <a:rPr b="0" i="0" lang="fr-FR" sz="6600" u="none" cap="none" strike="noStrike">
                <a:solidFill>
                  <a:schemeClr val="lt1"/>
                </a:solidFill>
                <a:latin typeface="Quattrocento"/>
                <a:ea typeface="Quattrocento"/>
                <a:cs typeface="Quattrocento"/>
                <a:sym typeface="Quattrocento"/>
              </a:rPr>
              <a:t>Selon vous, quelles actions doivent être menées </a:t>
            </a:r>
            <a:br>
              <a:rPr b="0" i="0" lang="fr-FR" sz="6600" u="none" cap="none" strike="noStrike">
                <a:solidFill>
                  <a:schemeClr val="lt1"/>
                </a:solidFill>
                <a:latin typeface="Quattrocento"/>
                <a:ea typeface="Quattrocento"/>
                <a:cs typeface="Quattrocento"/>
                <a:sym typeface="Quattrocento"/>
              </a:rPr>
            </a:br>
            <a:r>
              <a:rPr b="0" i="0" lang="fr-FR" sz="6600" u="none" cap="none" strike="noStrike">
                <a:solidFill>
                  <a:schemeClr val="lt1"/>
                </a:solidFill>
                <a:latin typeface="Quattrocento"/>
                <a:ea typeface="Quattrocento"/>
                <a:cs typeface="Quattrocento"/>
                <a:sym typeface="Quattrocento"/>
              </a:rPr>
              <a:t>pendant la phase d'implémentation?</a:t>
            </a:r>
            <a:endParaRPr/>
          </a:p>
        </p:txBody>
      </p:sp>
    </p:spTree>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7" name="Shape 207"/>
        <p:cNvGrpSpPr/>
        <p:nvPr/>
      </p:nvGrpSpPr>
      <p:grpSpPr>
        <a:xfrm>
          <a:off x="0" y="0"/>
          <a:ext cx="0" cy="0"/>
          <a:chOff x="0" y="0"/>
          <a:chExt cx="0" cy="0"/>
        </a:xfrm>
      </p:grpSpPr>
      <p:sp>
        <p:nvSpPr>
          <p:cNvPr id="208" name="Shape 208"/>
          <p:cNvSpPr txBox="1"/>
          <p:nvPr>
            <p:ph type="title"/>
          </p:nvPr>
        </p:nvSpPr>
        <p:spPr>
          <a:xfrm>
            <a:off x="1079500" y="115887"/>
            <a:ext cx="7010400" cy="1335087"/>
          </a:xfrm>
          <a:prstGeom prst="rect">
            <a:avLst/>
          </a:prstGeom>
          <a:noFill/>
          <a:ln>
            <a:noFill/>
          </a:ln>
        </p:spPr>
        <p:txBody>
          <a:bodyPr anchorCtr="0" anchor="ctr" bIns="46800" lIns="90000" spcFirstLastPara="1" rIns="90000" wrap="square" tIns="46800">
            <a:noAutofit/>
          </a:bodyPr>
          <a:lstStyle/>
          <a:p>
            <a:pPr indent="0" lvl="0" marL="0" marR="0" rtl="0" algn="ctr">
              <a:lnSpc>
                <a:spcPct val="100000"/>
              </a:lnSpc>
              <a:spcBef>
                <a:spcPts val="0"/>
              </a:spcBef>
              <a:spcAft>
                <a:spcPts val="0"/>
              </a:spcAft>
              <a:buClr>
                <a:srgbClr val="EAD594"/>
              </a:buClr>
              <a:buFont typeface="Allerta"/>
              <a:buNone/>
            </a:pPr>
            <a:r>
              <a:rPr b="1" i="0" lang="fr-FR" sz="4100" u="none" cap="none" strike="noStrike">
                <a:solidFill>
                  <a:srgbClr val="EAD594"/>
                </a:solidFill>
                <a:latin typeface="Allerta"/>
                <a:ea typeface="Allerta"/>
                <a:cs typeface="Allerta"/>
                <a:sym typeface="Allerta"/>
              </a:rPr>
              <a:t>Implémenter</a:t>
            </a:r>
            <a:endParaRPr/>
          </a:p>
        </p:txBody>
      </p:sp>
      <p:sp>
        <p:nvSpPr>
          <p:cNvPr id="209" name="Shape 209"/>
          <p:cNvSpPr txBox="1"/>
          <p:nvPr>
            <p:ph idx="1" type="body"/>
          </p:nvPr>
        </p:nvSpPr>
        <p:spPr>
          <a:xfrm>
            <a:off x="688975" y="1182687"/>
            <a:ext cx="7985125" cy="4900612"/>
          </a:xfrm>
          <a:prstGeom prst="rect">
            <a:avLst/>
          </a:prstGeom>
          <a:noFill/>
          <a:ln>
            <a:noFill/>
          </a:ln>
        </p:spPr>
        <p:txBody>
          <a:bodyPr anchorCtr="0" anchor="ctr" bIns="46800" lIns="90000" spcFirstLastPara="1" rIns="90000" wrap="square" tIns="46800">
            <a:noAutofit/>
          </a:bodyPr>
          <a:lstStyle/>
          <a:p>
            <a:pPr indent="-421640" lvl="0" marL="548640" marR="0" rtl="0" algn="ctr">
              <a:lnSpc>
                <a:spcPct val="100000"/>
              </a:lnSpc>
              <a:spcBef>
                <a:spcPts val="0"/>
              </a:spcBef>
              <a:spcAft>
                <a:spcPts val="0"/>
              </a:spcAft>
              <a:buClr>
                <a:srgbClr val="2C1102"/>
              </a:buClr>
              <a:buFont typeface="Times New Roman"/>
              <a:buNone/>
            </a:pPr>
            <a:r>
              <a:rPr b="0" i="0" lang="fr-FR" sz="2880" u="none" cap="none" strike="noStrike">
                <a:solidFill>
                  <a:srgbClr val="FFFFFF"/>
                </a:solidFill>
                <a:latin typeface="Times New Roman"/>
                <a:ea typeface="Times New Roman"/>
                <a:cs typeface="Times New Roman"/>
                <a:sym typeface="Times New Roman"/>
              </a:rPr>
              <a:t>Si nécessaire, former les participants aux outils qui seront utilisés pendant le cours</a:t>
            </a:r>
            <a:endParaRPr b="0" i="0" sz="2880" u="none" cap="none" strike="noStrike">
              <a:solidFill>
                <a:srgbClr val="FFFFFF"/>
              </a:solidFill>
              <a:latin typeface="Times New Roman"/>
              <a:ea typeface="Times New Roman"/>
              <a:cs typeface="Times New Roman"/>
              <a:sym typeface="Times New Roman"/>
            </a:endParaRPr>
          </a:p>
          <a:p>
            <a:pPr indent="-421640" lvl="0" marL="548640" marR="0" rtl="0" algn="ctr">
              <a:lnSpc>
                <a:spcPct val="100000"/>
              </a:lnSpc>
              <a:spcBef>
                <a:spcPts val="0"/>
              </a:spcBef>
              <a:spcAft>
                <a:spcPts val="0"/>
              </a:spcAft>
              <a:buClr>
                <a:srgbClr val="2C1102"/>
              </a:buClr>
              <a:buFont typeface="Times New Roman"/>
              <a:buNone/>
            </a:pPr>
            <a:r>
              <a:rPr b="0" i="0" lang="fr-FR" sz="2880" u="none" cap="none" strike="noStrike">
                <a:solidFill>
                  <a:srgbClr val="FFFFFF"/>
                </a:solidFill>
                <a:latin typeface="Times New Roman"/>
                <a:ea typeface="Times New Roman"/>
                <a:cs typeface="Times New Roman"/>
                <a:sym typeface="Times New Roman"/>
              </a:rPr>
              <a:t>Vérifier que les supports et outils de cours (équipements, plateforme de cours, livres, etc) fontionnent de façon adéquate</a:t>
            </a:r>
            <a:endParaRPr b="0" i="0" sz="2880" u="none" cap="none" strike="noStrike">
              <a:solidFill>
                <a:srgbClr val="FFFFFF"/>
              </a:solidFill>
              <a:latin typeface="Times New Roman"/>
              <a:ea typeface="Times New Roman"/>
              <a:cs typeface="Times New Roman"/>
              <a:sym typeface="Times New Roman"/>
            </a:endParaRPr>
          </a:p>
          <a:p>
            <a:pPr indent="-421640" lvl="0" marL="548640" marR="0" rtl="0" algn="ctr">
              <a:lnSpc>
                <a:spcPct val="100000"/>
              </a:lnSpc>
              <a:spcBef>
                <a:spcPts val="0"/>
              </a:spcBef>
              <a:spcAft>
                <a:spcPts val="0"/>
              </a:spcAft>
              <a:buClr>
                <a:srgbClr val="2C1102"/>
              </a:buClr>
              <a:buFont typeface="Times New Roman"/>
              <a:buNone/>
            </a:pPr>
            <a:r>
              <a:rPr b="0" i="0" lang="fr-FR" sz="2880" u="none" cap="none" strike="noStrike">
                <a:solidFill>
                  <a:srgbClr val="FFFFFF"/>
                </a:solidFill>
                <a:latin typeface="Times New Roman"/>
                <a:ea typeface="Times New Roman"/>
                <a:cs typeface="Times New Roman"/>
                <a:sym typeface="Times New Roman"/>
              </a:rPr>
              <a:t>Délivrer le cours aux participants</a:t>
            </a:r>
            <a:endParaRPr/>
          </a:p>
          <a:p>
            <a:pPr indent="-421640" lvl="0" marL="548640" marR="0" rtl="0" algn="ctr">
              <a:lnSpc>
                <a:spcPct val="100000"/>
              </a:lnSpc>
              <a:spcBef>
                <a:spcPts val="0"/>
              </a:spcBef>
              <a:spcAft>
                <a:spcPts val="0"/>
              </a:spcAft>
              <a:buClr>
                <a:srgbClr val="2C1102"/>
              </a:buClr>
              <a:buFont typeface="Times New Roman"/>
              <a:buNone/>
            </a:pPr>
            <a:r>
              <a:rPr b="0" i="0" lang="fr-FR" sz="2880" u="none" cap="none" strike="noStrike">
                <a:solidFill>
                  <a:srgbClr val="FFFFFF"/>
                </a:solidFill>
                <a:latin typeface="Times New Roman"/>
                <a:ea typeface="Times New Roman"/>
                <a:cs typeface="Times New Roman"/>
                <a:sym typeface="Times New Roman"/>
              </a:rPr>
              <a:t>Tout au long du cours, évaluer son déroulement ainsi que l'apprentissage et la satisfaction perçue des participants afin de pouvoir effectuer les changements nécessaires </a:t>
            </a:r>
            <a:endParaRPr/>
          </a:p>
        </p:txBody>
      </p:sp>
    </p:spTree>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Shape 214"/>
          <p:cNvSpPr txBox="1"/>
          <p:nvPr>
            <p:ph type="title"/>
          </p:nvPr>
        </p:nvSpPr>
        <p:spPr>
          <a:xfrm>
            <a:off x="671512" y="301625"/>
            <a:ext cx="7808912" cy="1054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4100" u="none" cap="none" strike="noStrike">
              <a:solidFill>
                <a:srgbClr val="EAD594"/>
              </a:solidFill>
              <a:latin typeface="Allerta"/>
              <a:ea typeface="Allerta"/>
              <a:cs typeface="Allerta"/>
              <a:sym typeface="Allerta"/>
            </a:endParaRPr>
          </a:p>
        </p:txBody>
      </p:sp>
      <p:sp>
        <p:nvSpPr>
          <p:cNvPr id="215" name="Shape 215"/>
          <p:cNvSpPr txBox="1"/>
          <p:nvPr>
            <p:ph idx="1" type="body"/>
          </p:nvPr>
        </p:nvSpPr>
        <p:spPr>
          <a:xfrm>
            <a:off x="671512" y="1781175"/>
            <a:ext cx="7958137" cy="4640262"/>
          </a:xfrm>
          <a:prstGeom prst="rect">
            <a:avLst/>
          </a:prstGeom>
          <a:noFill/>
          <a:ln>
            <a:noFill/>
          </a:ln>
        </p:spPr>
        <p:txBody>
          <a:bodyPr anchorCtr="0" anchor="t" bIns="45700" lIns="91425" spcFirstLastPara="1" rIns="91425" wrap="square" tIns="45700">
            <a:noAutofit/>
          </a:bodyPr>
          <a:lstStyle/>
          <a:p>
            <a:pPr indent="-420687" lvl="0" marL="547687" marR="0" rtl="0" algn="ctr">
              <a:lnSpc>
                <a:spcPct val="90000"/>
              </a:lnSpc>
              <a:spcBef>
                <a:spcPts val="0"/>
              </a:spcBef>
              <a:spcAft>
                <a:spcPts val="0"/>
              </a:spcAft>
              <a:buClr>
                <a:srgbClr val="F9F9F9"/>
              </a:buClr>
              <a:buFont typeface="Noto Sans Symbols"/>
              <a:buNone/>
            </a:pPr>
            <a:r>
              <a:rPr b="0" i="0" lang="fr-FR" sz="6100" u="none" cap="none" strike="noStrike">
                <a:solidFill>
                  <a:schemeClr val="lt1"/>
                </a:solidFill>
                <a:latin typeface="Quattrocento"/>
                <a:ea typeface="Quattrocento"/>
                <a:cs typeface="Quattrocento"/>
                <a:sym typeface="Quattrocento"/>
              </a:rPr>
              <a:t>Selon vous, que se passe t'il pendant la phase d'évaluation et </a:t>
            </a:r>
            <a:r>
              <a:rPr b="1" i="0" lang="fr-FR" sz="6100" u="none" cap="none" strike="noStrike">
                <a:solidFill>
                  <a:schemeClr val="lt1"/>
                </a:solidFill>
                <a:latin typeface="Quattrocento"/>
                <a:ea typeface="Quattrocento"/>
                <a:cs typeface="Quattrocento"/>
                <a:sym typeface="Quattrocento"/>
              </a:rPr>
              <a:t>quand</a:t>
            </a:r>
            <a:r>
              <a:rPr b="0" i="0" lang="fr-FR" sz="6100" u="none" cap="none" strike="noStrike">
                <a:solidFill>
                  <a:schemeClr val="lt1"/>
                </a:solidFill>
                <a:latin typeface="Quattrocento"/>
                <a:ea typeface="Quattrocento"/>
                <a:cs typeface="Quattrocento"/>
                <a:sym typeface="Quattrocento"/>
              </a:rPr>
              <a:t> doit </a:t>
            </a:r>
            <a:br>
              <a:rPr b="0" i="0" lang="fr-FR" sz="6100" u="none" cap="none" strike="noStrike">
                <a:solidFill>
                  <a:schemeClr val="lt1"/>
                </a:solidFill>
                <a:latin typeface="Quattrocento"/>
                <a:ea typeface="Quattrocento"/>
                <a:cs typeface="Quattrocento"/>
                <a:sym typeface="Quattrocento"/>
              </a:rPr>
            </a:br>
            <a:r>
              <a:rPr b="0" i="0" lang="fr-FR" sz="6100" u="none" cap="none" strike="noStrike">
                <a:solidFill>
                  <a:schemeClr val="lt1"/>
                </a:solidFill>
                <a:latin typeface="Quattrocento"/>
                <a:ea typeface="Quattrocento"/>
                <a:cs typeface="Quattrocento"/>
                <a:sym typeface="Quattrocento"/>
              </a:rPr>
              <a:t>elle avoir lieu?</a:t>
            </a:r>
            <a:endParaRPr/>
          </a:p>
        </p:txBody>
      </p:sp>
    </p:spTree>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Shape 220"/>
          <p:cNvSpPr txBox="1"/>
          <p:nvPr>
            <p:ph type="title"/>
          </p:nvPr>
        </p:nvSpPr>
        <p:spPr>
          <a:xfrm>
            <a:off x="1066800" y="-6350"/>
            <a:ext cx="7010400" cy="1335087"/>
          </a:xfrm>
          <a:prstGeom prst="rect">
            <a:avLst/>
          </a:prstGeom>
          <a:noFill/>
          <a:ln>
            <a:noFill/>
          </a:ln>
        </p:spPr>
        <p:txBody>
          <a:bodyPr anchorCtr="0" anchor="ctr" bIns="46800" lIns="90000" spcFirstLastPara="1" rIns="90000" wrap="square" tIns="46800">
            <a:noAutofit/>
          </a:bodyPr>
          <a:lstStyle/>
          <a:p>
            <a:pPr indent="0" lvl="0" marL="0" marR="0" rtl="0" algn="ctr">
              <a:lnSpc>
                <a:spcPct val="100000"/>
              </a:lnSpc>
              <a:spcBef>
                <a:spcPts val="0"/>
              </a:spcBef>
              <a:spcAft>
                <a:spcPts val="0"/>
              </a:spcAft>
              <a:buClr>
                <a:srgbClr val="EAD594"/>
              </a:buClr>
              <a:buFont typeface="Allerta"/>
              <a:buNone/>
            </a:pPr>
            <a:r>
              <a:rPr b="1" i="0" lang="fr-FR" sz="4100" u="none" cap="none" strike="noStrike">
                <a:solidFill>
                  <a:srgbClr val="EAD594"/>
                </a:solidFill>
                <a:latin typeface="Allerta"/>
                <a:ea typeface="Allerta"/>
                <a:cs typeface="Allerta"/>
                <a:sym typeface="Allerta"/>
              </a:rPr>
              <a:t>Evaluer</a:t>
            </a:r>
            <a:endParaRPr/>
          </a:p>
        </p:txBody>
      </p:sp>
      <p:sp>
        <p:nvSpPr>
          <p:cNvPr id="221" name="Shape 221"/>
          <p:cNvSpPr txBox="1"/>
          <p:nvPr>
            <p:ph idx="1" type="body"/>
          </p:nvPr>
        </p:nvSpPr>
        <p:spPr>
          <a:xfrm>
            <a:off x="688975" y="738187"/>
            <a:ext cx="8040687" cy="5297487"/>
          </a:xfrm>
          <a:prstGeom prst="rect">
            <a:avLst/>
          </a:prstGeom>
          <a:noFill/>
          <a:ln>
            <a:noFill/>
          </a:ln>
        </p:spPr>
        <p:txBody>
          <a:bodyPr anchorCtr="0" anchor="ctr" bIns="46800" lIns="90000" spcFirstLastPara="1" rIns="90000" wrap="square" tIns="46800">
            <a:noAutofit/>
          </a:bodyPr>
          <a:lstStyle/>
          <a:p>
            <a:pPr indent="-421640" lvl="0" marL="548640" marR="0" rtl="0" algn="ctr">
              <a:lnSpc>
                <a:spcPct val="90000"/>
              </a:lnSpc>
              <a:spcBef>
                <a:spcPts val="0"/>
              </a:spcBef>
              <a:spcAft>
                <a:spcPts val="0"/>
              </a:spcAft>
              <a:buClr>
                <a:srgbClr val="2C1102"/>
              </a:buClr>
              <a:buFont typeface="Times New Roman"/>
              <a:buNone/>
            </a:pPr>
            <a:r>
              <a:rPr b="0" i="0" lang="fr-FR" sz="2880" u="none" cap="none" strike="noStrike">
                <a:solidFill>
                  <a:srgbClr val="FFFFFF"/>
                </a:solidFill>
                <a:latin typeface="Times New Roman"/>
                <a:ea typeface="Times New Roman"/>
                <a:cs typeface="Times New Roman"/>
                <a:sym typeface="Times New Roman"/>
              </a:rPr>
              <a:t>Revoir et évaluer chacune des phases (analyse, design, développement, implémentation) afin de vérifier que chacune atteint son objectif </a:t>
            </a:r>
            <a:endParaRPr/>
          </a:p>
          <a:p>
            <a:pPr indent="-421640" lvl="0" marL="548640" marR="0" rtl="0" algn="ctr">
              <a:lnSpc>
                <a:spcPct val="90000"/>
              </a:lnSpc>
              <a:spcBef>
                <a:spcPts val="0"/>
              </a:spcBef>
              <a:spcAft>
                <a:spcPts val="0"/>
              </a:spcAft>
              <a:buClr>
                <a:srgbClr val="2C1102"/>
              </a:buClr>
              <a:buFont typeface="Times New Roman"/>
              <a:buNone/>
            </a:pPr>
            <a:r>
              <a:rPr b="0" i="0" lang="fr-FR" sz="2880" u="none" cap="none" strike="noStrike">
                <a:solidFill>
                  <a:srgbClr val="FFFFFF"/>
                </a:solidFill>
                <a:latin typeface="Times New Roman"/>
                <a:ea typeface="Times New Roman"/>
                <a:cs typeface="Times New Roman"/>
                <a:sym typeface="Times New Roman"/>
              </a:rPr>
              <a:t>Mettre en place le processus d'évaluation de la formation (le degré de satisfaction des participants, qu'ont ils  appris pendant le cours, quelles sont les conséquences la formation sur leur travails, leurs organisations, voir sur la société).</a:t>
            </a:r>
            <a:endParaRPr b="0" i="0" sz="2880" u="none" cap="none" strike="noStrike">
              <a:solidFill>
                <a:srgbClr val="FFFFFF"/>
              </a:solidFill>
              <a:latin typeface="Times New Roman"/>
              <a:ea typeface="Times New Roman"/>
              <a:cs typeface="Times New Roman"/>
              <a:sym typeface="Times New Roman"/>
            </a:endParaRPr>
          </a:p>
          <a:p>
            <a:pPr indent="-421640" lvl="0" marL="548640" marR="0" rtl="0" algn="ctr">
              <a:lnSpc>
                <a:spcPct val="90000"/>
              </a:lnSpc>
              <a:spcBef>
                <a:spcPts val="0"/>
              </a:spcBef>
              <a:spcAft>
                <a:spcPts val="0"/>
              </a:spcAft>
              <a:buClr>
                <a:srgbClr val="2C1102"/>
              </a:buClr>
              <a:buFont typeface="Times New Roman"/>
              <a:buNone/>
            </a:pPr>
            <a:r>
              <a:rPr b="0" i="0" lang="fr-FR" sz="2880" u="none" cap="none" strike="noStrike">
                <a:solidFill>
                  <a:srgbClr val="FFFFFF"/>
                </a:solidFill>
                <a:latin typeface="Times New Roman"/>
                <a:ea typeface="Times New Roman"/>
                <a:cs typeface="Times New Roman"/>
                <a:sym typeface="Times New Roman"/>
              </a:rPr>
              <a:t>Revoir et améliorer la formation en fonction des leçons apprises grace à l'évaluation.</a:t>
            </a:r>
            <a:endParaRPr/>
          </a:p>
          <a:p>
            <a:pPr indent="-421640" lvl="0" marL="548640" marR="0" rtl="0" algn="ctr">
              <a:lnSpc>
                <a:spcPct val="90000"/>
              </a:lnSpc>
              <a:spcBef>
                <a:spcPts val="0"/>
              </a:spcBef>
              <a:spcAft>
                <a:spcPts val="0"/>
              </a:spcAft>
              <a:buClr>
                <a:srgbClr val="2C1102"/>
              </a:buClr>
              <a:buFont typeface="Times New Roman"/>
              <a:buNone/>
            </a:pPr>
            <a:r>
              <a:rPr b="0" i="0" lang="fr-FR" sz="2880" u="none" cap="none" strike="noStrike">
                <a:solidFill>
                  <a:srgbClr val="FFFFFF"/>
                </a:solidFill>
                <a:latin typeface="Times New Roman"/>
                <a:ea typeface="Times New Roman"/>
                <a:cs typeface="Times New Roman"/>
                <a:sym typeface="Times New Roman"/>
              </a:rPr>
              <a:t>Ne pas hésiter à réévaluer à froid.</a:t>
            </a:r>
            <a:endParaRPr b="0" i="0" sz="2880" u="none" cap="none" strike="noStrike">
              <a:solidFill>
                <a:srgbClr val="FFFFFF"/>
              </a:solidFill>
              <a:latin typeface="Times New Roman"/>
              <a:ea typeface="Times New Roman"/>
              <a:cs typeface="Times New Roman"/>
              <a:sym typeface="Times New Roman"/>
            </a:endParaRPr>
          </a:p>
          <a:p>
            <a:pPr indent="-421640" lvl="0" marL="548640" marR="0" rtl="0" algn="ctr">
              <a:lnSpc>
                <a:spcPct val="90000"/>
              </a:lnSpc>
              <a:spcBef>
                <a:spcPts val="0"/>
              </a:spcBef>
              <a:spcAft>
                <a:spcPts val="0"/>
              </a:spcAft>
              <a:buClr>
                <a:srgbClr val="2C1102"/>
              </a:buClr>
              <a:buFont typeface="Times New Roman"/>
              <a:buNone/>
            </a:pPr>
            <a:r>
              <a:t/>
            </a:r>
            <a:endParaRPr b="0" i="0" sz="2880" u="none" cap="none" strike="noStrike">
              <a:solidFill>
                <a:srgbClr val="FFFFFF"/>
              </a:solidFill>
              <a:latin typeface="Times New Roman"/>
              <a:ea typeface="Times New Roman"/>
              <a:cs typeface="Times New Roman"/>
              <a:sym typeface="Times New Roman"/>
            </a:endParaRPr>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title"/>
          </p:nvPr>
        </p:nvSpPr>
        <p:spPr>
          <a:xfrm>
            <a:off x="671512" y="301625"/>
            <a:ext cx="7808912" cy="1054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4100" u="none" cap="none" strike="noStrike">
              <a:solidFill>
                <a:srgbClr val="EAD594"/>
              </a:solidFill>
              <a:latin typeface="Allerta"/>
              <a:ea typeface="Allerta"/>
              <a:cs typeface="Allerta"/>
              <a:sym typeface="Allerta"/>
            </a:endParaRPr>
          </a:p>
        </p:txBody>
      </p:sp>
      <p:sp>
        <p:nvSpPr>
          <p:cNvPr id="114" name="Shape 114"/>
          <p:cNvSpPr txBox="1"/>
          <p:nvPr>
            <p:ph idx="1" type="body"/>
          </p:nvPr>
        </p:nvSpPr>
        <p:spPr>
          <a:xfrm>
            <a:off x="671512" y="1781175"/>
            <a:ext cx="7958137" cy="4389437"/>
          </a:xfrm>
          <a:prstGeom prst="rect">
            <a:avLst/>
          </a:prstGeom>
          <a:noFill/>
          <a:ln>
            <a:noFill/>
          </a:ln>
        </p:spPr>
        <p:txBody>
          <a:bodyPr anchorCtr="0" anchor="t" bIns="45700" lIns="91425" spcFirstLastPara="1" rIns="91425" wrap="square" tIns="45700">
            <a:noAutofit/>
          </a:bodyPr>
          <a:lstStyle/>
          <a:p>
            <a:pPr indent="-420687" lvl="0" marL="547687" marR="0" rtl="0" algn="ctr">
              <a:lnSpc>
                <a:spcPct val="90000"/>
              </a:lnSpc>
              <a:spcBef>
                <a:spcPts val="0"/>
              </a:spcBef>
              <a:spcAft>
                <a:spcPts val="0"/>
              </a:spcAft>
              <a:buClr>
                <a:srgbClr val="F9F9F9"/>
              </a:buClr>
              <a:buFont typeface="Noto Sans Symbols"/>
              <a:buNone/>
            </a:pPr>
            <a:r>
              <a:rPr b="1" i="0" lang="fr-FR" sz="7400" u="none" cap="none" strike="noStrike">
                <a:solidFill>
                  <a:schemeClr val="lt1"/>
                </a:solidFill>
                <a:latin typeface="Quattrocento"/>
                <a:ea typeface="Quattrocento"/>
                <a:cs typeface="Quattrocento"/>
                <a:sym typeface="Quattrocento"/>
              </a:rPr>
              <a:t>Selon vous, qu'est ce que l'ingénierie pédagogique?</a:t>
            </a:r>
            <a:endParaRPr/>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469900" y="-60325"/>
            <a:ext cx="8051800" cy="2249487"/>
          </a:xfrm>
          <a:prstGeom prst="rect">
            <a:avLst/>
          </a:prstGeom>
          <a:noFill/>
          <a:ln>
            <a:noFill/>
          </a:ln>
        </p:spPr>
        <p:txBody>
          <a:bodyPr anchorCtr="0" anchor="ctr" bIns="46800" lIns="90000" spcFirstLastPara="1" rIns="90000" wrap="square" tIns="46800">
            <a:noAutofit/>
          </a:bodyPr>
          <a:lstStyle/>
          <a:p>
            <a:pPr indent="0" lvl="0" marL="0" marR="0" rtl="0" algn="ctr">
              <a:lnSpc>
                <a:spcPct val="100000"/>
              </a:lnSpc>
              <a:spcBef>
                <a:spcPts val="0"/>
              </a:spcBef>
              <a:spcAft>
                <a:spcPts val="0"/>
              </a:spcAft>
              <a:buClr>
                <a:srgbClr val="2C1102"/>
              </a:buClr>
              <a:buFont typeface="Times New Roman"/>
              <a:buNone/>
            </a:pPr>
            <a:r>
              <a:rPr b="0" i="0" lang="fr-FR" sz="2880" u="none" cap="none" strike="noStrike">
                <a:solidFill>
                  <a:srgbClr val="FFFFFF"/>
                </a:solidFill>
                <a:latin typeface="Times New Roman"/>
                <a:ea typeface="Times New Roman"/>
                <a:cs typeface="Times New Roman"/>
                <a:sym typeface="Times New Roman"/>
              </a:rPr>
              <a:t>Le  modèle d'ingénierie pédagogique ADDIE est sans doute le plus utilisé. </a:t>
            </a:r>
            <a:br>
              <a:rPr b="0" i="0" lang="fr-FR" sz="2880" u="none" cap="none" strike="noStrike">
                <a:solidFill>
                  <a:srgbClr val="FFFFFF"/>
                </a:solidFill>
                <a:latin typeface="Times New Roman"/>
                <a:ea typeface="Times New Roman"/>
                <a:cs typeface="Times New Roman"/>
                <a:sym typeface="Times New Roman"/>
              </a:rPr>
            </a:br>
            <a:r>
              <a:rPr b="0" i="0" lang="fr-FR" sz="2880" u="none" cap="none" strike="noStrike">
                <a:solidFill>
                  <a:srgbClr val="FFFFFF"/>
                </a:solidFill>
                <a:latin typeface="Times New Roman"/>
                <a:ea typeface="Times New Roman"/>
                <a:cs typeface="Times New Roman"/>
                <a:sym typeface="Times New Roman"/>
              </a:rPr>
              <a:t>Il aide à établir et structurer un dialogue entre les différents acteurs du projet de formation</a:t>
            </a:r>
            <a:endParaRPr/>
          </a:p>
        </p:txBody>
      </p:sp>
      <p:sp>
        <p:nvSpPr>
          <p:cNvPr id="121" name="Shape 121"/>
          <p:cNvSpPr/>
          <p:nvPr/>
        </p:nvSpPr>
        <p:spPr>
          <a:xfrm>
            <a:off x="1331912" y="3455987"/>
            <a:ext cx="2339975" cy="1260475"/>
          </a:xfrm>
          <a:prstGeom prst="ellipse">
            <a:avLst/>
          </a:prstGeom>
          <a:solidFill>
            <a:srgbClr val="99CCFF"/>
          </a:solidFill>
          <a:ln cap="flat" cmpd="sng" w="9525">
            <a:solidFill>
              <a:srgbClr val="000000"/>
            </a:solidFill>
            <a:prstDash val="solid"/>
            <a:miter lim="8000"/>
            <a:headEnd len="sm" w="sm" type="none"/>
            <a:tailEnd len="sm" w="sm" type="none"/>
          </a:ln>
          <a:effectLst>
            <a:outerShdw blurRad="63500" dir="2700000" dist="152735">
              <a:srgbClr val="808080"/>
            </a:outerShdw>
          </a:effectLst>
        </p:spPr>
        <p:txBody>
          <a:bodyPr anchorCtr="1" anchor="ctr" bIns="45000" lIns="90000" spcFirstLastPara="1" rIns="90000" wrap="square" tIns="45000">
            <a:noAutofit/>
          </a:bodyPr>
          <a:lstStyle/>
          <a:p>
            <a:pPr indent="0" lvl="0" marL="0" marR="0" rtl="0" algn="l">
              <a:lnSpc>
                <a:spcPct val="100000"/>
              </a:lnSpc>
              <a:spcBef>
                <a:spcPts val="0"/>
              </a:spcBef>
              <a:spcAft>
                <a:spcPts val="0"/>
              </a:spcAft>
              <a:buClr>
                <a:srgbClr val="2C1102"/>
              </a:buClr>
              <a:buFont typeface="Arial"/>
              <a:buNone/>
            </a:pPr>
            <a:r>
              <a:rPr b="0" i="0" lang="fr-FR" sz="2400" u="none">
                <a:solidFill>
                  <a:srgbClr val="2C1102"/>
                </a:solidFill>
                <a:latin typeface="Arial"/>
                <a:ea typeface="Arial"/>
                <a:cs typeface="Arial"/>
                <a:sym typeface="Arial"/>
              </a:rPr>
              <a:t>Analyser</a:t>
            </a:r>
            <a:endParaRPr/>
          </a:p>
        </p:txBody>
      </p:sp>
      <p:sp>
        <p:nvSpPr>
          <p:cNvPr id="122" name="Shape 122"/>
          <p:cNvSpPr/>
          <p:nvPr/>
        </p:nvSpPr>
        <p:spPr>
          <a:xfrm>
            <a:off x="5364162" y="3455987"/>
            <a:ext cx="2339975" cy="1260475"/>
          </a:xfrm>
          <a:prstGeom prst="ellipse">
            <a:avLst/>
          </a:prstGeom>
          <a:solidFill>
            <a:srgbClr val="99CCFF"/>
          </a:solidFill>
          <a:ln cap="flat" cmpd="sng" w="9525">
            <a:solidFill>
              <a:srgbClr val="000000"/>
            </a:solidFill>
            <a:prstDash val="solid"/>
            <a:miter lim="8000"/>
            <a:headEnd len="sm" w="sm" type="none"/>
            <a:tailEnd len="sm" w="sm" type="none"/>
          </a:ln>
          <a:effectLst>
            <a:outerShdw blurRad="63500" dir="2700000" dist="152735">
              <a:srgbClr val="808080"/>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123" name="Shape 123"/>
          <p:cNvSpPr/>
          <p:nvPr/>
        </p:nvSpPr>
        <p:spPr>
          <a:xfrm>
            <a:off x="3059112" y="4859337"/>
            <a:ext cx="2700337" cy="1260475"/>
          </a:xfrm>
          <a:prstGeom prst="ellipse">
            <a:avLst/>
          </a:prstGeom>
          <a:solidFill>
            <a:srgbClr val="99CCFF"/>
          </a:solidFill>
          <a:ln cap="flat" cmpd="sng" w="9525">
            <a:solidFill>
              <a:srgbClr val="000000"/>
            </a:solidFill>
            <a:prstDash val="solid"/>
            <a:miter lim="8000"/>
            <a:headEnd len="sm" w="sm" type="none"/>
            <a:tailEnd len="sm" w="sm" type="none"/>
          </a:ln>
          <a:effectLst>
            <a:outerShdw blurRad="63500" dir="2700000" dist="152735">
              <a:srgbClr val="808080"/>
            </a:outerShdw>
          </a:effectLst>
        </p:spPr>
        <p:txBody>
          <a:bodyPr anchorCtr="1" anchor="ctr" bIns="45000" lIns="90000" spcFirstLastPara="1" rIns="90000" wrap="square" tIns="45000">
            <a:noAutofit/>
          </a:bodyPr>
          <a:lstStyle/>
          <a:p>
            <a:pPr indent="0" lvl="0" marL="0" marR="0" rtl="0" algn="l">
              <a:lnSpc>
                <a:spcPct val="100000"/>
              </a:lnSpc>
              <a:spcBef>
                <a:spcPts val="0"/>
              </a:spcBef>
              <a:spcAft>
                <a:spcPts val="0"/>
              </a:spcAft>
              <a:buClr>
                <a:srgbClr val="2C1102"/>
              </a:buClr>
              <a:buFont typeface="Arial"/>
              <a:buNone/>
            </a:pPr>
            <a:r>
              <a:rPr b="0" i="0" lang="fr-FR" sz="2400" u="none">
                <a:solidFill>
                  <a:srgbClr val="2C1102"/>
                </a:solidFill>
                <a:latin typeface="Arial"/>
                <a:ea typeface="Arial"/>
                <a:cs typeface="Arial"/>
                <a:sym typeface="Arial"/>
              </a:rPr>
              <a:t>Implémenter</a:t>
            </a:r>
            <a:endParaRPr/>
          </a:p>
        </p:txBody>
      </p:sp>
      <p:sp>
        <p:nvSpPr>
          <p:cNvPr id="124" name="Shape 124"/>
          <p:cNvSpPr/>
          <p:nvPr/>
        </p:nvSpPr>
        <p:spPr>
          <a:xfrm>
            <a:off x="3240087" y="2160587"/>
            <a:ext cx="2339975" cy="1260475"/>
          </a:xfrm>
          <a:prstGeom prst="ellipse">
            <a:avLst/>
          </a:prstGeom>
          <a:solidFill>
            <a:srgbClr val="99CCFF"/>
          </a:solidFill>
          <a:ln cap="flat" cmpd="sng" w="9525">
            <a:solidFill>
              <a:srgbClr val="000000"/>
            </a:solidFill>
            <a:prstDash val="solid"/>
            <a:miter lim="8000"/>
            <a:headEnd len="sm" w="sm" type="none"/>
            <a:tailEnd len="sm" w="sm" type="none"/>
          </a:ln>
          <a:effectLst>
            <a:outerShdw blurRad="63500" dir="2700000" dist="152735">
              <a:srgbClr val="808080"/>
            </a:outerShdw>
          </a:effectLst>
        </p:spPr>
        <p:txBody>
          <a:bodyPr anchorCtr="1" anchor="ctr" bIns="45000" lIns="90000" spcFirstLastPara="1" rIns="90000" wrap="square" tIns="45000">
            <a:noAutofit/>
          </a:bodyPr>
          <a:lstStyle/>
          <a:p>
            <a:pPr indent="0" lvl="0" marL="0" marR="0" rtl="0" algn="l">
              <a:lnSpc>
                <a:spcPct val="100000"/>
              </a:lnSpc>
              <a:spcBef>
                <a:spcPts val="0"/>
              </a:spcBef>
              <a:spcAft>
                <a:spcPts val="0"/>
              </a:spcAft>
              <a:buClr>
                <a:srgbClr val="2C1102"/>
              </a:buClr>
              <a:buFont typeface="Arial"/>
              <a:buNone/>
            </a:pPr>
            <a:r>
              <a:rPr b="0" i="0" lang="fr-FR" sz="2400" u="none">
                <a:solidFill>
                  <a:srgbClr val="2C1102"/>
                </a:solidFill>
                <a:latin typeface="Arial"/>
                <a:ea typeface="Arial"/>
                <a:cs typeface="Arial"/>
                <a:sym typeface="Arial"/>
              </a:rPr>
              <a:t>Designer</a:t>
            </a:r>
            <a:endParaRPr/>
          </a:p>
        </p:txBody>
      </p:sp>
      <p:sp>
        <p:nvSpPr>
          <p:cNvPr id="125" name="Shape 125"/>
          <p:cNvSpPr txBox="1"/>
          <p:nvPr/>
        </p:nvSpPr>
        <p:spPr>
          <a:xfrm>
            <a:off x="5219700" y="5173662"/>
            <a:ext cx="180975" cy="455612"/>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126" name="Shape 126"/>
          <p:cNvSpPr/>
          <p:nvPr/>
        </p:nvSpPr>
        <p:spPr>
          <a:xfrm>
            <a:off x="3409950" y="3063875"/>
            <a:ext cx="2262187" cy="2084387"/>
          </a:xfrm>
          <a:prstGeom prst="ellipse">
            <a:avLst/>
          </a:prstGeom>
          <a:gradFill>
            <a:gsLst>
              <a:gs pos="0">
                <a:srgbClr val="000000"/>
              </a:gs>
              <a:gs pos="100000">
                <a:srgbClr val="FFFFFF"/>
              </a:gs>
            </a:gsLst>
            <a:lin ang="5400000" scaled="0"/>
          </a:gradFill>
          <a:ln cap="flat" cmpd="sng" w="9525">
            <a:solidFill>
              <a:srgbClr val="000000"/>
            </a:solidFill>
            <a:prstDash val="solid"/>
            <a:miter lim="8000"/>
            <a:headEnd len="sm" w="sm" type="none"/>
            <a:tailEnd len="sm" w="sm" type="none"/>
          </a:ln>
        </p:spPr>
        <p:txBody>
          <a:bodyPr anchorCtr="1" anchor="ctr" bIns="45000" lIns="90000" spcFirstLastPara="1" rIns="90000" wrap="square" tIns="45000">
            <a:noAutofit/>
          </a:bodyPr>
          <a:lstStyle/>
          <a:p>
            <a:pPr indent="0" lvl="0" marL="0" marR="0" rtl="0" algn="l">
              <a:lnSpc>
                <a:spcPct val="100000"/>
              </a:lnSpc>
              <a:spcBef>
                <a:spcPts val="0"/>
              </a:spcBef>
              <a:spcAft>
                <a:spcPts val="0"/>
              </a:spcAft>
              <a:buClr>
                <a:srgbClr val="2C1102"/>
              </a:buClr>
              <a:buFont typeface="Arial"/>
              <a:buNone/>
            </a:pPr>
            <a:r>
              <a:rPr b="0" i="0" lang="fr-FR" sz="2400" u="none">
                <a:solidFill>
                  <a:srgbClr val="2C1102"/>
                </a:solidFill>
                <a:latin typeface="Arial"/>
                <a:ea typeface="Arial"/>
                <a:cs typeface="Arial"/>
                <a:sym typeface="Arial"/>
              </a:rPr>
              <a:t>Evaluer</a:t>
            </a:r>
            <a:endParaRPr/>
          </a:p>
        </p:txBody>
      </p:sp>
      <p:sp>
        <p:nvSpPr>
          <p:cNvPr id="127" name="Shape 127"/>
          <p:cNvSpPr/>
          <p:nvPr/>
        </p:nvSpPr>
        <p:spPr>
          <a:xfrm rot="-2160000">
            <a:off x="2230437" y="2736850"/>
            <a:ext cx="1079500" cy="720725"/>
          </a:xfrm>
          <a:prstGeom prst="notchedRightArrow">
            <a:avLst>
              <a:gd fmla="val 12430" name="adj1"/>
              <a:gd fmla="val 7523" name="adj2"/>
            </a:avLst>
          </a:prstGeom>
          <a:solidFill>
            <a:srgbClr val="198A8A"/>
          </a:solidFill>
          <a:ln cap="flat" cmpd="sng" w="9525">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128" name="Shape 128"/>
          <p:cNvSpPr/>
          <p:nvPr/>
        </p:nvSpPr>
        <p:spPr>
          <a:xfrm rot="-8100000">
            <a:off x="2487612" y="4581525"/>
            <a:ext cx="720725" cy="1079500"/>
          </a:xfrm>
          <a:prstGeom prst="notchedRightArrow">
            <a:avLst>
              <a:gd fmla="val 12430" name="adj1"/>
              <a:gd fmla="val 7523" name="adj2"/>
            </a:avLst>
          </a:prstGeom>
          <a:solidFill>
            <a:srgbClr val="198A8A"/>
          </a:solidFill>
          <a:ln cap="flat" cmpd="sng" w="9525">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129" name="Shape 129"/>
          <p:cNvSpPr/>
          <p:nvPr/>
        </p:nvSpPr>
        <p:spPr>
          <a:xfrm rot="2580000">
            <a:off x="5500687" y="2787650"/>
            <a:ext cx="1079500" cy="720725"/>
          </a:xfrm>
          <a:prstGeom prst="notchedRightArrow">
            <a:avLst>
              <a:gd fmla="val 12430" name="adj1"/>
              <a:gd fmla="val 7523" name="adj2"/>
            </a:avLst>
          </a:prstGeom>
          <a:solidFill>
            <a:srgbClr val="198A8A"/>
          </a:solidFill>
          <a:ln cap="flat" cmpd="sng" w="9525">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130" name="Shape 130"/>
          <p:cNvSpPr/>
          <p:nvPr/>
        </p:nvSpPr>
        <p:spPr>
          <a:xfrm rot="8220000">
            <a:off x="5473700" y="4746625"/>
            <a:ext cx="1079500" cy="720725"/>
          </a:xfrm>
          <a:prstGeom prst="notchedRightArrow">
            <a:avLst>
              <a:gd fmla="val 12430" name="adj1"/>
              <a:gd fmla="val 7523" name="adj2"/>
            </a:avLst>
          </a:prstGeom>
          <a:solidFill>
            <a:srgbClr val="198A8A"/>
          </a:solidFill>
          <a:ln cap="flat" cmpd="sng" w="9525">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131" name="Shape 131"/>
          <p:cNvSpPr txBox="1"/>
          <p:nvPr/>
        </p:nvSpPr>
        <p:spPr>
          <a:xfrm>
            <a:off x="5759450" y="3863975"/>
            <a:ext cx="1736725" cy="455612"/>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2C1102"/>
              </a:buClr>
              <a:buFont typeface="Arial"/>
              <a:buNone/>
            </a:pPr>
            <a:r>
              <a:rPr b="0" i="0" lang="fr-FR" sz="2400" u="none">
                <a:solidFill>
                  <a:srgbClr val="2C1102"/>
                </a:solidFill>
                <a:latin typeface="Arial"/>
                <a:ea typeface="Arial"/>
                <a:cs typeface="Arial"/>
                <a:sym typeface="Arial"/>
              </a:rPr>
              <a:t>Développer</a:t>
            </a:r>
            <a:endParaRPr/>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Shape 137"/>
          <p:cNvSpPr txBox="1"/>
          <p:nvPr>
            <p:ph type="title"/>
          </p:nvPr>
        </p:nvSpPr>
        <p:spPr>
          <a:xfrm>
            <a:off x="901700" y="566737"/>
            <a:ext cx="7761287" cy="5578475"/>
          </a:xfrm>
          <a:prstGeom prst="rect">
            <a:avLst/>
          </a:prstGeom>
          <a:noFill/>
          <a:ln>
            <a:noFill/>
          </a:ln>
        </p:spPr>
        <p:txBody>
          <a:bodyPr anchorCtr="0" anchor="ctr" bIns="46800" lIns="90000" spcFirstLastPara="1" rIns="90000" wrap="square" tIns="46800">
            <a:noAutofit/>
          </a:bodyPr>
          <a:lstStyle/>
          <a:p>
            <a:pPr indent="0" lvl="0" marL="0" marR="0" rtl="0" algn="l">
              <a:lnSpc>
                <a:spcPct val="100000"/>
              </a:lnSpc>
              <a:spcBef>
                <a:spcPts val="0"/>
              </a:spcBef>
              <a:spcAft>
                <a:spcPts val="0"/>
              </a:spcAft>
              <a:buClr>
                <a:srgbClr val="2C1102"/>
              </a:buClr>
              <a:buFont typeface="Times New Roman"/>
              <a:buNone/>
            </a:pPr>
            <a:r>
              <a:rPr b="0" i="0" lang="fr-FR" sz="2880" u="none" cap="none" strike="noStrike">
                <a:solidFill>
                  <a:srgbClr val="EAD594"/>
                </a:solidFill>
                <a:latin typeface="Times New Roman"/>
                <a:ea typeface="Times New Roman"/>
                <a:cs typeface="Times New Roman"/>
                <a:sym typeface="Times New Roman"/>
              </a:rPr>
              <a:t> </a:t>
            </a:r>
            <a:r>
              <a:rPr b="0" i="0" lang="fr-FR" sz="2880" u="none" cap="none" strike="noStrike">
                <a:solidFill>
                  <a:srgbClr val="FFFFFF"/>
                </a:solidFill>
                <a:latin typeface="Times New Roman"/>
                <a:ea typeface="Times New Roman"/>
                <a:cs typeface="Times New Roman"/>
                <a:sym typeface="Times New Roman"/>
              </a:rPr>
              <a:t>Le modèle d'ingénierie pédagogique ADDIE comprend:</a:t>
            </a:r>
            <a:br>
              <a:rPr b="0" i="0" lang="fr-FR" sz="2880" u="none" cap="none" strike="noStrike">
                <a:solidFill>
                  <a:srgbClr val="FFFFFF"/>
                </a:solidFill>
                <a:latin typeface="Times New Roman"/>
                <a:ea typeface="Times New Roman"/>
                <a:cs typeface="Times New Roman"/>
                <a:sym typeface="Times New Roman"/>
              </a:rPr>
            </a:br>
            <a:r>
              <a:rPr b="0" i="0" lang="fr-FR" sz="2880" u="none" cap="none" strike="noStrike">
                <a:solidFill>
                  <a:srgbClr val="FFFFFF"/>
                </a:solidFill>
                <a:latin typeface="Times New Roman"/>
                <a:ea typeface="Times New Roman"/>
                <a:cs typeface="Times New Roman"/>
                <a:sym typeface="Times New Roman"/>
              </a:rPr>
              <a:t>		l'Analyse,</a:t>
            </a:r>
            <a:br>
              <a:rPr b="0" i="0" lang="fr-FR" sz="2880" u="none" cap="none" strike="noStrike">
                <a:solidFill>
                  <a:srgbClr val="FFFFFF"/>
                </a:solidFill>
                <a:latin typeface="Times New Roman"/>
                <a:ea typeface="Times New Roman"/>
                <a:cs typeface="Times New Roman"/>
                <a:sym typeface="Times New Roman"/>
              </a:rPr>
            </a:br>
            <a:r>
              <a:rPr b="0" i="0" lang="fr-FR" sz="2880" u="none" cap="none" strike="noStrike">
                <a:solidFill>
                  <a:srgbClr val="FFFFFF"/>
                </a:solidFill>
                <a:latin typeface="Times New Roman"/>
                <a:ea typeface="Times New Roman"/>
                <a:cs typeface="Times New Roman"/>
                <a:sym typeface="Times New Roman"/>
              </a:rPr>
              <a:t>		le Design, </a:t>
            </a:r>
            <a:br>
              <a:rPr b="0" i="0" lang="fr-FR" sz="2880" u="none" cap="none" strike="noStrike">
                <a:solidFill>
                  <a:srgbClr val="FFFFFF"/>
                </a:solidFill>
                <a:latin typeface="Times New Roman"/>
                <a:ea typeface="Times New Roman"/>
                <a:cs typeface="Times New Roman"/>
                <a:sym typeface="Times New Roman"/>
              </a:rPr>
            </a:br>
            <a:r>
              <a:rPr b="0" i="0" lang="fr-FR" sz="2880" u="none" cap="none" strike="noStrike">
                <a:solidFill>
                  <a:srgbClr val="FFFFFF"/>
                </a:solidFill>
                <a:latin typeface="Times New Roman"/>
                <a:ea typeface="Times New Roman"/>
                <a:cs typeface="Times New Roman"/>
                <a:sym typeface="Times New Roman"/>
              </a:rPr>
              <a:t>		le Développement, </a:t>
            </a:r>
            <a:br>
              <a:rPr b="0" i="0" lang="fr-FR" sz="2880" u="none" cap="none" strike="noStrike">
                <a:solidFill>
                  <a:srgbClr val="FFFFFF"/>
                </a:solidFill>
                <a:latin typeface="Times New Roman"/>
                <a:ea typeface="Times New Roman"/>
                <a:cs typeface="Times New Roman"/>
                <a:sym typeface="Times New Roman"/>
              </a:rPr>
            </a:br>
            <a:r>
              <a:rPr b="0" i="0" lang="fr-FR" sz="2880" u="none" cap="none" strike="noStrike">
                <a:solidFill>
                  <a:srgbClr val="FFFFFF"/>
                </a:solidFill>
                <a:latin typeface="Times New Roman"/>
                <a:ea typeface="Times New Roman"/>
                <a:cs typeface="Times New Roman"/>
                <a:sym typeface="Times New Roman"/>
              </a:rPr>
              <a:t>		l'Implémentation </a:t>
            </a:r>
            <a:br>
              <a:rPr b="0" i="0" lang="fr-FR" sz="2880" u="none" cap="none" strike="noStrike">
                <a:solidFill>
                  <a:srgbClr val="FFFFFF"/>
                </a:solidFill>
                <a:latin typeface="Times New Roman"/>
                <a:ea typeface="Times New Roman"/>
                <a:cs typeface="Times New Roman"/>
                <a:sym typeface="Times New Roman"/>
              </a:rPr>
            </a:br>
            <a:r>
              <a:rPr b="0" i="0" lang="fr-FR" sz="2880" u="none" cap="none" strike="noStrike">
                <a:solidFill>
                  <a:srgbClr val="FFFFFF"/>
                </a:solidFill>
                <a:latin typeface="Times New Roman"/>
                <a:ea typeface="Times New Roman"/>
                <a:cs typeface="Times New Roman"/>
                <a:sym typeface="Times New Roman"/>
              </a:rPr>
              <a:t>		l'Evaluation </a:t>
            </a:r>
            <a:br>
              <a:rPr b="0" i="0" lang="fr-FR" sz="2880" u="none" cap="none" strike="noStrike">
                <a:solidFill>
                  <a:srgbClr val="FFFFFF"/>
                </a:solidFill>
                <a:latin typeface="Times New Roman"/>
                <a:ea typeface="Times New Roman"/>
                <a:cs typeface="Times New Roman"/>
                <a:sym typeface="Times New Roman"/>
              </a:rPr>
            </a:br>
            <a:r>
              <a:rPr b="0" i="0" lang="fr-FR" sz="2880" u="none" cap="none" strike="noStrike">
                <a:solidFill>
                  <a:srgbClr val="FFFFFF"/>
                </a:solidFill>
                <a:latin typeface="Times New Roman"/>
                <a:ea typeface="Times New Roman"/>
                <a:cs typeface="Times New Roman"/>
                <a:sym typeface="Times New Roman"/>
              </a:rPr>
              <a:t>des multiples éléments d'un projet de formation, qu'il soit en modalité à distance ou plus traditionnellement en face à face.</a:t>
            </a:r>
            <a:br>
              <a:rPr b="0" i="0" lang="fr-FR" sz="2880" u="none" cap="none" strike="noStrike">
                <a:solidFill>
                  <a:srgbClr val="EAD594"/>
                </a:solidFill>
                <a:latin typeface="Times New Roman"/>
                <a:ea typeface="Times New Roman"/>
                <a:cs typeface="Times New Roman"/>
                <a:sym typeface="Times New Roman"/>
              </a:rPr>
            </a:br>
            <a:br>
              <a:rPr b="0" i="0" lang="fr-FR" sz="720" u="none" cap="none" strike="noStrike">
                <a:solidFill>
                  <a:srgbClr val="EAD594"/>
                </a:solidFill>
                <a:latin typeface="Times New Roman"/>
                <a:ea typeface="Times New Roman"/>
                <a:cs typeface="Times New Roman"/>
                <a:sym typeface="Times New Roman"/>
              </a:rPr>
            </a:br>
            <a:br>
              <a:rPr b="0" i="0" lang="fr-FR" sz="720" u="none" cap="none" strike="noStrike">
                <a:solidFill>
                  <a:srgbClr val="EAD594"/>
                </a:solidFill>
                <a:latin typeface="Times New Roman"/>
                <a:ea typeface="Times New Roman"/>
                <a:cs typeface="Times New Roman"/>
                <a:sym typeface="Times New Roman"/>
              </a:rPr>
            </a:br>
            <a:br>
              <a:rPr b="0" i="0" lang="fr-FR" sz="720" u="none" cap="none" strike="noStrike">
                <a:solidFill>
                  <a:srgbClr val="EAD594"/>
                </a:solidFill>
                <a:latin typeface="Times New Roman"/>
                <a:ea typeface="Times New Roman"/>
                <a:cs typeface="Times New Roman"/>
                <a:sym typeface="Times New Roman"/>
              </a:rPr>
            </a:br>
            <a:br>
              <a:rPr b="0" i="0" lang="fr-FR" sz="720" u="none" cap="none" strike="noStrike">
                <a:solidFill>
                  <a:srgbClr val="EAD594"/>
                </a:solidFill>
                <a:latin typeface="Times New Roman"/>
                <a:ea typeface="Times New Roman"/>
                <a:cs typeface="Times New Roman"/>
                <a:sym typeface="Times New Roman"/>
              </a:rPr>
            </a:br>
            <a:endParaRPr b="0" i="0" sz="720" u="none" cap="none" strike="noStrike">
              <a:solidFill>
                <a:srgbClr val="EAD594"/>
              </a:solidFill>
              <a:latin typeface="Times New Roman"/>
              <a:ea typeface="Times New Roman"/>
              <a:cs typeface="Times New Roman"/>
              <a:sym typeface="Times New Roman"/>
            </a:endParaRPr>
          </a:p>
        </p:txBody>
      </p:sp>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Shape 142"/>
          <p:cNvSpPr txBox="1"/>
          <p:nvPr>
            <p:ph type="title"/>
          </p:nvPr>
        </p:nvSpPr>
        <p:spPr>
          <a:xfrm>
            <a:off x="669925" y="92075"/>
            <a:ext cx="7834312" cy="171291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EAD594"/>
              </a:buClr>
              <a:buFont typeface="Allerta"/>
              <a:buNone/>
            </a:pPr>
            <a:r>
              <a:rPr b="1" i="0" lang="fr-FR" sz="3690" u="none" cap="none" strike="noStrike">
                <a:solidFill>
                  <a:srgbClr val="EAD594"/>
                </a:solidFill>
                <a:latin typeface="Allerta"/>
                <a:ea typeface="Allerta"/>
                <a:cs typeface="Allerta"/>
                <a:sym typeface="Allerta"/>
              </a:rPr>
              <a:t>Pourquoi utiliser un modèle d'ingénierie pédagogique?</a:t>
            </a:r>
            <a:endParaRPr/>
          </a:p>
        </p:txBody>
      </p:sp>
      <p:sp>
        <p:nvSpPr>
          <p:cNvPr id="143" name="Shape 143"/>
          <p:cNvSpPr txBox="1"/>
          <p:nvPr>
            <p:ph idx="1" type="body"/>
          </p:nvPr>
        </p:nvSpPr>
        <p:spPr>
          <a:xfrm>
            <a:off x="669925" y="1779587"/>
            <a:ext cx="8181975" cy="4572000"/>
          </a:xfrm>
          <a:prstGeom prst="rect">
            <a:avLst/>
          </a:prstGeom>
          <a:noFill/>
          <a:ln>
            <a:noFill/>
          </a:ln>
        </p:spPr>
        <p:txBody>
          <a:bodyPr anchorCtr="0" anchor="ctr" bIns="46800" lIns="90000" spcFirstLastPara="1" rIns="90000" wrap="square" tIns="46800">
            <a:noAutofit/>
          </a:bodyPr>
          <a:lstStyle/>
          <a:p>
            <a:pPr indent="-421640" lvl="0" marL="548640" marR="0" rtl="0" algn="ctr">
              <a:lnSpc>
                <a:spcPct val="100000"/>
              </a:lnSpc>
              <a:spcBef>
                <a:spcPts val="0"/>
              </a:spcBef>
              <a:spcAft>
                <a:spcPts val="0"/>
              </a:spcAft>
              <a:buClr>
                <a:srgbClr val="2C1102"/>
              </a:buClr>
              <a:buFont typeface="Times New Roman"/>
              <a:buNone/>
            </a:pPr>
            <a:r>
              <a:rPr b="0" i="0" lang="fr-FR" sz="3120" u="none" cap="none" strike="noStrike">
                <a:solidFill>
                  <a:srgbClr val="FFFFFF"/>
                </a:solidFill>
                <a:latin typeface="Times New Roman"/>
                <a:ea typeface="Times New Roman"/>
                <a:cs typeface="Times New Roman"/>
                <a:sym typeface="Times New Roman"/>
              </a:rPr>
              <a:t>L' interet majeur du modèle d'ingénierie pédagogique ADDIE est de fournir une approche guidée et détaillée lors de la création d'un projet de formation. ADDIE aide à intégrer tous les paramètres d'un projet de formation</a:t>
            </a:r>
            <a:endParaRPr/>
          </a:p>
          <a:p>
            <a:pPr indent="-421640" lvl="0" marL="548640" marR="0" rtl="0" algn="ctr">
              <a:lnSpc>
                <a:spcPct val="100000"/>
              </a:lnSpc>
              <a:spcBef>
                <a:spcPts val="0"/>
              </a:spcBef>
              <a:spcAft>
                <a:spcPts val="0"/>
              </a:spcAft>
              <a:buClr>
                <a:srgbClr val="2C1102"/>
              </a:buClr>
              <a:buFont typeface="Times New Roman"/>
              <a:buNone/>
            </a:pPr>
            <a:r>
              <a:t/>
            </a:r>
            <a:endParaRPr b="0" i="0" sz="3120" u="none" cap="none" strike="noStrike">
              <a:solidFill>
                <a:srgbClr val="FFFFFF"/>
              </a:solidFill>
              <a:latin typeface="Times New Roman"/>
              <a:ea typeface="Times New Roman"/>
              <a:cs typeface="Times New Roman"/>
              <a:sym typeface="Times New Roman"/>
            </a:endParaRPr>
          </a:p>
        </p:txBody>
      </p:sp>
    </p:spTree>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1066800" y="69850"/>
            <a:ext cx="7010400" cy="1143000"/>
          </a:xfrm>
          <a:prstGeom prst="rect">
            <a:avLst/>
          </a:prstGeom>
          <a:noFill/>
          <a:ln>
            <a:noFill/>
          </a:ln>
        </p:spPr>
        <p:txBody>
          <a:bodyPr anchorCtr="0" anchor="ctr" bIns="46800" lIns="90000" spcFirstLastPara="1" rIns="90000" wrap="square" tIns="46800">
            <a:noAutofit/>
          </a:bodyPr>
          <a:lstStyle/>
          <a:p>
            <a:pPr indent="0" lvl="0" marL="0" marR="0" rtl="0" algn="ctr">
              <a:spcBef>
                <a:spcPts val="0"/>
              </a:spcBef>
              <a:spcAft>
                <a:spcPts val="0"/>
              </a:spcAft>
              <a:buNone/>
            </a:pPr>
            <a:r>
              <a:t/>
            </a:r>
            <a:endParaRPr b="1" i="0" sz="4100" u="none" cap="none" strike="noStrike">
              <a:solidFill>
                <a:srgbClr val="EAD594"/>
              </a:solidFill>
              <a:latin typeface="Allerta"/>
              <a:ea typeface="Allerta"/>
              <a:cs typeface="Allerta"/>
              <a:sym typeface="Allerta"/>
            </a:endParaRPr>
          </a:p>
        </p:txBody>
      </p:sp>
      <p:sp>
        <p:nvSpPr>
          <p:cNvPr id="149" name="Shape 149"/>
          <p:cNvSpPr txBox="1"/>
          <p:nvPr>
            <p:ph idx="1" type="body"/>
          </p:nvPr>
        </p:nvSpPr>
        <p:spPr>
          <a:xfrm>
            <a:off x="685800" y="1368425"/>
            <a:ext cx="7772400" cy="4116387"/>
          </a:xfrm>
          <a:prstGeom prst="rect">
            <a:avLst/>
          </a:prstGeom>
          <a:noFill/>
          <a:ln cap="flat" cmpd="sng" w="9525">
            <a:solidFill>
              <a:srgbClr val="2C1102"/>
            </a:solidFill>
            <a:prstDash val="solid"/>
            <a:miter lim="8000"/>
            <a:headEnd len="sm" w="sm" type="none"/>
            <a:tailEnd len="sm" w="sm" type="none"/>
          </a:ln>
        </p:spPr>
        <p:txBody>
          <a:bodyPr anchorCtr="0" anchor="t" bIns="46800" lIns="90000" spcFirstLastPara="1" rIns="90000" wrap="square" tIns="46800">
            <a:noAutofit/>
          </a:bodyPr>
          <a:lstStyle/>
          <a:p>
            <a:pPr indent="-420687" lvl="0" marL="547687" marR="0" rtl="0" algn="ctr">
              <a:lnSpc>
                <a:spcPct val="100000"/>
              </a:lnSpc>
              <a:spcBef>
                <a:spcPts val="0"/>
              </a:spcBef>
              <a:spcAft>
                <a:spcPts val="0"/>
              </a:spcAft>
              <a:buClr>
                <a:srgbClr val="F9F9F9"/>
              </a:buClr>
              <a:buFont typeface="Noto Sans Symbols"/>
              <a:buNone/>
            </a:pPr>
            <a:r>
              <a:rPr b="0" i="0" lang="fr-FR" sz="6100" u="none" cap="none" strike="noStrike">
                <a:solidFill>
                  <a:schemeClr val="lt1"/>
                </a:solidFill>
                <a:latin typeface="Quattrocento"/>
                <a:ea typeface="Quattrocento"/>
                <a:cs typeface="Quattrocento"/>
                <a:sym typeface="Quattrocento"/>
              </a:rPr>
              <a:t>Selon vous, que doit on analyser avant de commencer un projet de formation?</a:t>
            </a:r>
            <a:endParaRPr/>
          </a:p>
        </p:txBody>
      </p:sp>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1066800" y="66675"/>
            <a:ext cx="7010400" cy="1335087"/>
          </a:xfrm>
          <a:prstGeom prst="rect">
            <a:avLst/>
          </a:prstGeom>
          <a:noFill/>
          <a:ln>
            <a:noFill/>
          </a:ln>
        </p:spPr>
        <p:txBody>
          <a:bodyPr anchorCtr="0" anchor="ctr" bIns="46800" lIns="90000" spcFirstLastPara="1" rIns="90000" wrap="square" tIns="46800">
            <a:noAutofit/>
          </a:bodyPr>
          <a:lstStyle/>
          <a:p>
            <a:pPr indent="0" lvl="0" marL="0" marR="0" rtl="0" algn="ctr">
              <a:lnSpc>
                <a:spcPct val="100000"/>
              </a:lnSpc>
              <a:spcBef>
                <a:spcPts val="0"/>
              </a:spcBef>
              <a:spcAft>
                <a:spcPts val="0"/>
              </a:spcAft>
              <a:buClr>
                <a:srgbClr val="EAD594"/>
              </a:buClr>
              <a:buFont typeface="Allerta"/>
              <a:buNone/>
            </a:pPr>
            <a:r>
              <a:rPr b="1" i="0" lang="fr-FR" sz="4100" u="none" cap="none" strike="noStrike">
                <a:solidFill>
                  <a:srgbClr val="EAD594"/>
                </a:solidFill>
                <a:latin typeface="Allerta"/>
                <a:ea typeface="Allerta"/>
                <a:cs typeface="Allerta"/>
                <a:sym typeface="Allerta"/>
              </a:rPr>
              <a:t>Analyser?</a:t>
            </a:r>
            <a:endParaRPr/>
          </a:p>
        </p:txBody>
      </p:sp>
      <p:sp>
        <p:nvSpPr>
          <p:cNvPr id="155" name="Shape 155"/>
          <p:cNvSpPr txBox="1"/>
          <p:nvPr>
            <p:ph idx="1" type="body"/>
          </p:nvPr>
        </p:nvSpPr>
        <p:spPr>
          <a:xfrm>
            <a:off x="688975" y="1566862"/>
            <a:ext cx="7978775" cy="4773612"/>
          </a:xfrm>
          <a:prstGeom prst="rect">
            <a:avLst/>
          </a:prstGeom>
          <a:noFill/>
          <a:ln>
            <a:noFill/>
          </a:ln>
        </p:spPr>
        <p:txBody>
          <a:bodyPr anchorCtr="0" anchor="ctr" bIns="46800" lIns="90000" spcFirstLastPara="1" rIns="90000" wrap="square" tIns="46800">
            <a:noAutofit/>
          </a:bodyPr>
          <a:lstStyle/>
          <a:p>
            <a:pPr indent="-421640" lvl="0" marL="548640" marR="0" rtl="0" algn="ctr">
              <a:lnSpc>
                <a:spcPct val="100000"/>
              </a:lnSpc>
              <a:spcBef>
                <a:spcPts val="0"/>
              </a:spcBef>
              <a:spcAft>
                <a:spcPts val="0"/>
              </a:spcAft>
              <a:buClr>
                <a:srgbClr val="2C1102"/>
              </a:buClr>
              <a:buFont typeface="Times New Roman"/>
              <a:buNone/>
            </a:pPr>
            <a:r>
              <a:rPr b="0" i="0" lang="fr-FR" sz="3120" u="none" cap="none" strike="noStrike">
                <a:solidFill>
                  <a:srgbClr val="FFFFFF"/>
                </a:solidFill>
                <a:latin typeface="Times New Roman"/>
                <a:ea typeface="Times New Roman"/>
                <a:cs typeface="Times New Roman"/>
                <a:sym typeface="Times New Roman"/>
              </a:rPr>
              <a:t>Qui seront les participants et quelles sont leurs caractéristiques?</a:t>
            </a:r>
            <a:endParaRPr/>
          </a:p>
          <a:p>
            <a:pPr indent="-421640" lvl="0" marL="548640" marR="0" rtl="0" algn="ctr">
              <a:lnSpc>
                <a:spcPct val="100000"/>
              </a:lnSpc>
              <a:spcBef>
                <a:spcPts val="0"/>
              </a:spcBef>
              <a:spcAft>
                <a:spcPts val="0"/>
              </a:spcAft>
              <a:buClr>
                <a:srgbClr val="2C1102"/>
              </a:buClr>
              <a:buFont typeface="Times New Roman"/>
              <a:buNone/>
            </a:pPr>
            <a:r>
              <a:rPr b="0" i="0" lang="fr-FR" sz="3120" u="none" cap="none" strike="noStrike">
                <a:solidFill>
                  <a:srgbClr val="FFFFFF"/>
                </a:solidFill>
                <a:latin typeface="Times New Roman"/>
                <a:ea typeface="Times New Roman"/>
                <a:cs typeface="Times New Roman"/>
                <a:sym typeface="Times New Roman"/>
              </a:rPr>
              <a:t>Que devront apprendre des participants pendant le cours et quel en sera l'impact dans leurs travails ou leurs comportements?</a:t>
            </a:r>
            <a:endParaRPr b="0" i="0" sz="3120" u="none" cap="none" strike="noStrike">
              <a:solidFill>
                <a:srgbClr val="FFFFFF"/>
              </a:solidFill>
              <a:latin typeface="Times New Roman"/>
              <a:ea typeface="Times New Roman"/>
              <a:cs typeface="Times New Roman"/>
              <a:sym typeface="Times New Roman"/>
            </a:endParaRPr>
          </a:p>
          <a:p>
            <a:pPr indent="-421640" lvl="0" marL="548640" marR="0" rtl="0" algn="ctr">
              <a:lnSpc>
                <a:spcPct val="100000"/>
              </a:lnSpc>
              <a:spcBef>
                <a:spcPts val="0"/>
              </a:spcBef>
              <a:spcAft>
                <a:spcPts val="0"/>
              </a:spcAft>
              <a:buClr>
                <a:srgbClr val="2C1102"/>
              </a:buClr>
              <a:buFont typeface="Times New Roman"/>
              <a:buNone/>
            </a:pPr>
            <a:r>
              <a:rPr b="0" i="0" lang="fr-FR" sz="3120" u="none" cap="none" strike="noStrike">
                <a:solidFill>
                  <a:srgbClr val="FFFFFF"/>
                </a:solidFill>
                <a:latin typeface="Times New Roman"/>
                <a:ea typeface="Times New Roman"/>
                <a:cs typeface="Times New Roman"/>
                <a:sym typeface="Times New Roman"/>
              </a:rPr>
              <a:t>Quelles sont les ressources disponibles?</a:t>
            </a:r>
            <a:endParaRPr/>
          </a:p>
          <a:p>
            <a:pPr indent="-421640" lvl="0" marL="548640" marR="0" rtl="0" algn="ctr">
              <a:lnSpc>
                <a:spcPct val="100000"/>
              </a:lnSpc>
              <a:spcBef>
                <a:spcPts val="0"/>
              </a:spcBef>
              <a:spcAft>
                <a:spcPts val="0"/>
              </a:spcAft>
              <a:buClr>
                <a:srgbClr val="2C1102"/>
              </a:buClr>
              <a:buFont typeface="Times New Roman"/>
              <a:buNone/>
            </a:pPr>
            <a:r>
              <a:rPr b="0" i="0" lang="fr-FR" sz="3120" u="none" cap="none" strike="noStrike">
                <a:solidFill>
                  <a:srgbClr val="FFFFFF"/>
                </a:solidFill>
                <a:latin typeface="Times New Roman"/>
                <a:ea typeface="Times New Roman"/>
                <a:cs typeface="Times New Roman"/>
                <a:sym typeface="Times New Roman"/>
              </a:rPr>
              <a:t>Quelles sont les contraintes? </a:t>
            </a:r>
            <a:endParaRPr/>
          </a:p>
          <a:p>
            <a:pPr indent="-421640" lvl="0" marL="548640" marR="0" rtl="0" algn="ctr">
              <a:lnSpc>
                <a:spcPct val="100000"/>
              </a:lnSpc>
              <a:spcBef>
                <a:spcPts val="0"/>
              </a:spcBef>
              <a:spcAft>
                <a:spcPts val="0"/>
              </a:spcAft>
              <a:buClr>
                <a:srgbClr val="2C1102"/>
              </a:buClr>
              <a:buFont typeface="Times New Roman"/>
              <a:buNone/>
            </a:pPr>
            <a:r>
              <a:rPr b="0" i="0" lang="fr-FR" sz="3120" u="none" cap="none" strike="noStrike">
                <a:solidFill>
                  <a:srgbClr val="FFFFFF"/>
                </a:solidFill>
                <a:latin typeface="Times New Roman"/>
                <a:ea typeface="Times New Roman"/>
                <a:cs typeface="Times New Roman"/>
                <a:sym typeface="Times New Roman"/>
              </a:rPr>
              <a:t>Quelles sont les modalités de formation possibles? (à distance, Face à Face, mixte)‏</a:t>
            </a:r>
            <a:endParaRPr b="0" i="0" sz="3120" u="none" cap="none" strike="noStrike">
              <a:solidFill>
                <a:srgbClr val="FFFFFF"/>
              </a:solidFill>
              <a:latin typeface="Times New Roman"/>
              <a:ea typeface="Times New Roman"/>
              <a:cs typeface="Times New Roman"/>
              <a:sym typeface="Times New Roman"/>
            </a:endParaRPr>
          </a:p>
        </p:txBody>
      </p:sp>
    </p:spTree>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Shape 160"/>
          <p:cNvSpPr txBox="1"/>
          <p:nvPr>
            <p:ph type="title"/>
          </p:nvPr>
        </p:nvSpPr>
        <p:spPr>
          <a:xfrm>
            <a:off x="669925" y="298450"/>
            <a:ext cx="7808912" cy="129222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EAD594"/>
              </a:buClr>
              <a:buFont typeface="Allerta"/>
              <a:buNone/>
            </a:pPr>
            <a:r>
              <a:rPr b="1" i="0" lang="fr-FR" sz="4100" u="none" cap="none" strike="noStrike">
                <a:solidFill>
                  <a:srgbClr val="EAD594"/>
                </a:solidFill>
                <a:latin typeface="Allerta"/>
                <a:ea typeface="Allerta"/>
                <a:cs typeface="Allerta"/>
                <a:sym typeface="Allerta"/>
              </a:rPr>
              <a:t>Analyser? (suite)‏</a:t>
            </a:r>
            <a:endParaRPr b="1" i="0" sz="4100" u="none" cap="none" strike="noStrike">
              <a:solidFill>
                <a:srgbClr val="EAD594"/>
              </a:solidFill>
              <a:latin typeface="Allerta"/>
              <a:ea typeface="Allerta"/>
              <a:cs typeface="Allerta"/>
              <a:sym typeface="Allerta"/>
            </a:endParaRPr>
          </a:p>
        </p:txBody>
      </p:sp>
      <p:sp>
        <p:nvSpPr>
          <p:cNvPr id="161" name="Shape 161"/>
          <p:cNvSpPr txBox="1"/>
          <p:nvPr>
            <p:ph idx="1" type="body"/>
          </p:nvPr>
        </p:nvSpPr>
        <p:spPr>
          <a:xfrm>
            <a:off x="669925" y="1779587"/>
            <a:ext cx="8145462" cy="4389437"/>
          </a:xfrm>
          <a:prstGeom prst="rect">
            <a:avLst/>
          </a:prstGeom>
          <a:noFill/>
          <a:ln>
            <a:noFill/>
          </a:ln>
        </p:spPr>
        <p:txBody>
          <a:bodyPr anchorCtr="0" anchor="ctr" bIns="46800" lIns="90000" spcFirstLastPara="1" rIns="90000" wrap="square" tIns="46800">
            <a:noAutofit/>
          </a:bodyPr>
          <a:lstStyle/>
          <a:p>
            <a:pPr indent="-421640" lvl="0" marL="548640" marR="0" rtl="0" algn="ctr">
              <a:lnSpc>
                <a:spcPct val="100000"/>
              </a:lnSpc>
              <a:spcBef>
                <a:spcPts val="0"/>
              </a:spcBef>
              <a:spcAft>
                <a:spcPts val="0"/>
              </a:spcAft>
              <a:buClr>
                <a:srgbClr val="2C1102"/>
              </a:buClr>
              <a:buFont typeface="Times New Roman"/>
              <a:buNone/>
            </a:pPr>
            <a:r>
              <a:rPr b="0" i="0" lang="fr-FR" sz="3120" u="none" cap="none" strike="noStrike">
                <a:solidFill>
                  <a:srgbClr val="FFFFFF"/>
                </a:solidFill>
                <a:latin typeface="Times New Roman"/>
                <a:ea typeface="Times New Roman"/>
                <a:cs typeface="Times New Roman"/>
                <a:sym typeface="Times New Roman"/>
              </a:rPr>
              <a:t>Quel est l'agenda global du projet</a:t>
            </a:r>
            <a:endParaRPr b="0" i="0" sz="3120" u="none" cap="none" strike="noStrike">
              <a:solidFill>
                <a:srgbClr val="FFFFFF"/>
              </a:solidFill>
              <a:latin typeface="Times New Roman"/>
              <a:ea typeface="Times New Roman"/>
              <a:cs typeface="Times New Roman"/>
              <a:sym typeface="Times New Roman"/>
            </a:endParaRPr>
          </a:p>
          <a:p>
            <a:pPr indent="-421640" lvl="0" marL="548640" marR="0" rtl="0" algn="ctr">
              <a:lnSpc>
                <a:spcPct val="100000"/>
              </a:lnSpc>
              <a:spcBef>
                <a:spcPts val="0"/>
              </a:spcBef>
              <a:spcAft>
                <a:spcPts val="0"/>
              </a:spcAft>
              <a:buClr>
                <a:srgbClr val="2C1102"/>
              </a:buClr>
              <a:buFont typeface="Times New Roman"/>
              <a:buNone/>
            </a:pPr>
            <a:r>
              <a:rPr b="0" i="0" lang="fr-FR" sz="3120" u="none" cap="none" strike="noStrike">
                <a:solidFill>
                  <a:srgbClr val="FFFFFF"/>
                </a:solidFill>
                <a:latin typeface="Times New Roman"/>
                <a:ea typeface="Times New Roman"/>
                <a:cs typeface="Times New Roman"/>
                <a:sym typeface="Times New Roman"/>
              </a:rPr>
              <a:t>Quels seront les partenaires potentiels du projet</a:t>
            </a:r>
            <a:endParaRPr b="0" i="0" sz="3120" u="none" cap="none" strike="noStrike">
              <a:solidFill>
                <a:srgbClr val="FFFFFF"/>
              </a:solidFill>
              <a:latin typeface="Times New Roman"/>
              <a:ea typeface="Times New Roman"/>
              <a:cs typeface="Times New Roman"/>
              <a:sym typeface="Times New Roman"/>
            </a:endParaRPr>
          </a:p>
          <a:p>
            <a:pPr indent="-421640" lvl="0" marL="548640" marR="0" rtl="0" algn="ctr">
              <a:lnSpc>
                <a:spcPct val="100000"/>
              </a:lnSpc>
              <a:spcBef>
                <a:spcPts val="0"/>
              </a:spcBef>
              <a:spcAft>
                <a:spcPts val="0"/>
              </a:spcAft>
              <a:buClr>
                <a:srgbClr val="2C1102"/>
              </a:buClr>
              <a:buFont typeface="Times New Roman"/>
              <a:buNone/>
            </a:pPr>
            <a:r>
              <a:rPr b="0" i="0" lang="fr-FR" sz="3120" u="none" cap="none" strike="noStrike">
                <a:solidFill>
                  <a:srgbClr val="FFFFFF"/>
                </a:solidFill>
                <a:latin typeface="Times New Roman"/>
                <a:ea typeface="Times New Roman"/>
                <a:cs typeface="Times New Roman"/>
                <a:sym typeface="Times New Roman"/>
              </a:rPr>
              <a:t>Quelles sont les compétences techniques des participants (notamment en TIC pour un projet de formation à distance)‏</a:t>
            </a:r>
            <a:endParaRPr b="0" i="0" sz="3120" u="none" cap="none" strike="noStrike">
              <a:solidFill>
                <a:srgbClr val="FFFFFF"/>
              </a:solidFill>
              <a:latin typeface="Times New Roman"/>
              <a:ea typeface="Times New Roman"/>
              <a:cs typeface="Times New Roman"/>
              <a:sym typeface="Times New Roman"/>
            </a:endParaRPr>
          </a:p>
          <a:p>
            <a:pPr indent="-421640" lvl="0" marL="548640" marR="0" rtl="0" algn="ctr">
              <a:lnSpc>
                <a:spcPct val="100000"/>
              </a:lnSpc>
              <a:spcBef>
                <a:spcPts val="0"/>
              </a:spcBef>
              <a:spcAft>
                <a:spcPts val="0"/>
              </a:spcAft>
              <a:buClr>
                <a:srgbClr val="2C1102"/>
              </a:buClr>
              <a:buFont typeface="Times New Roman"/>
              <a:buNone/>
            </a:pPr>
            <a:r>
              <a:rPr b="0" i="0" lang="fr-FR" sz="3120" u="none" cap="none" strike="noStrike">
                <a:solidFill>
                  <a:srgbClr val="FFFFFF"/>
                </a:solidFill>
                <a:latin typeface="Times New Roman"/>
                <a:ea typeface="Times New Roman"/>
                <a:cs typeface="Times New Roman"/>
                <a:sym typeface="Times New Roman"/>
              </a:rPr>
              <a:t>etc....</a:t>
            </a:r>
            <a:endParaRPr/>
          </a:p>
          <a:p>
            <a:pPr indent="-421640" lvl="0" marL="548640" marR="0" rtl="0" algn="ctr">
              <a:lnSpc>
                <a:spcPct val="100000"/>
              </a:lnSpc>
              <a:spcBef>
                <a:spcPts val="0"/>
              </a:spcBef>
              <a:spcAft>
                <a:spcPts val="0"/>
              </a:spcAft>
              <a:buClr>
                <a:srgbClr val="2C1102"/>
              </a:buClr>
              <a:buFont typeface="Times New Roman"/>
              <a:buNone/>
            </a:pPr>
            <a:r>
              <a:t/>
            </a:r>
            <a:endParaRPr b="0" i="0" sz="3120" u="none" cap="none" strike="noStrike">
              <a:solidFill>
                <a:srgbClr val="FFFFFF"/>
              </a:solidFill>
              <a:latin typeface="Times New Roman"/>
              <a:ea typeface="Times New Roman"/>
              <a:cs typeface="Times New Roman"/>
              <a:sym typeface="Times New Roman"/>
            </a:endParaRPr>
          </a:p>
        </p:txBody>
      </p:sp>
    </p:spTree>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Shape 166"/>
          <p:cNvSpPr txBox="1"/>
          <p:nvPr>
            <p:ph type="title"/>
          </p:nvPr>
        </p:nvSpPr>
        <p:spPr>
          <a:xfrm>
            <a:off x="671512" y="301625"/>
            <a:ext cx="7808912" cy="1054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4100" u="none" cap="none" strike="noStrike">
              <a:solidFill>
                <a:srgbClr val="EAD594"/>
              </a:solidFill>
              <a:latin typeface="Allerta"/>
              <a:ea typeface="Allerta"/>
              <a:cs typeface="Allerta"/>
              <a:sym typeface="Allerta"/>
            </a:endParaRPr>
          </a:p>
        </p:txBody>
      </p:sp>
      <p:sp>
        <p:nvSpPr>
          <p:cNvPr id="167" name="Shape 167"/>
          <p:cNvSpPr txBox="1"/>
          <p:nvPr>
            <p:ph idx="1" type="body"/>
          </p:nvPr>
        </p:nvSpPr>
        <p:spPr>
          <a:xfrm>
            <a:off x="671512" y="1781175"/>
            <a:ext cx="7958137" cy="4389437"/>
          </a:xfrm>
          <a:prstGeom prst="rect">
            <a:avLst/>
          </a:prstGeom>
          <a:noFill/>
          <a:ln>
            <a:noFill/>
          </a:ln>
        </p:spPr>
        <p:txBody>
          <a:bodyPr anchorCtr="0" anchor="t" bIns="45700" lIns="91425" spcFirstLastPara="1" rIns="91425" wrap="square" tIns="45700">
            <a:noAutofit/>
          </a:bodyPr>
          <a:lstStyle/>
          <a:p>
            <a:pPr indent="-420687" lvl="0" marL="547687" marR="0" rtl="0" algn="ctr">
              <a:lnSpc>
                <a:spcPct val="100000"/>
              </a:lnSpc>
              <a:spcBef>
                <a:spcPts val="0"/>
              </a:spcBef>
              <a:spcAft>
                <a:spcPts val="0"/>
              </a:spcAft>
              <a:buClr>
                <a:srgbClr val="F9F9F9"/>
              </a:buClr>
              <a:buFont typeface="Noto Sans Symbols"/>
              <a:buNone/>
            </a:pPr>
            <a:r>
              <a:rPr b="0" i="0" lang="fr-FR" sz="5400" u="none" cap="none" strike="noStrike">
                <a:solidFill>
                  <a:schemeClr val="lt1"/>
                </a:solidFill>
                <a:latin typeface="Quattrocento"/>
                <a:ea typeface="Quattrocento"/>
                <a:cs typeface="Quattrocento"/>
                <a:sym typeface="Quattrocento"/>
              </a:rPr>
              <a:t>Selon vous, quelles actions doivent être menées pendant </a:t>
            </a:r>
            <a:br>
              <a:rPr b="0" i="0" lang="fr-FR" sz="5400" u="none" cap="none" strike="noStrike">
                <a:solidFill>
                  <a:schemeClr val="lt1"/>
                </a:solidFill>
                <a:latin typeface="Quattrocento"/>
                <a:ea typeface="Quattrocento"/>
                <a:cs typeface="Quattrocento"/>
                <a:sym typeface="Quattrocento"/>
              </a:rPr>
            </a:br>
            <a:r>
              <a:rPr b="0" i="0" lang="fr-FR" sz="5400" u="none" cap="none" strike="noStrike">
                <a:solidFill>
                  <a:schemeClr val="lt1"/>
                </a:solidFill>
                <a:latin typeface="Quattrocento"/>
                <a:ea typeface="Quattrocento"/>
                <a:cs typeface="Quattrocento"/>
                <a:sym typeface="Quattrocento"/>
              </a:rPr>
              <a:t>la phase de design?</a:t>
            </a:r>
            <a:endParaRPr/>
          </a:p>
        </p:txBody>
      </p:sp>
    </p:spTree>
  </p:cSld>
  <p:clrMapOvr>
    <a:masterClrMapping/>
  </p:clrMapOvr>
  <p:transition spd="med">
    <p:fade thruBlk="1"/>
  </p:transition>
</p:sld>
</file>

<file path=ppt/theme/theme1.xml><?xml version="1.0" encoding="utf-8"?>
<a:theme xmlns:a="http://schemas.openxmlformats.org/drawingml/2006/main" xmlns:r="http://schemas.openxmlformats.org/officeDocument/2006/relationships" name="Apex">
  <a:themeElements>
    <a:clrScheme name="Apex">
      <a:dk1>
        <a:srgbClr val="000000"/>
      </a:dk1>
      <a:lt1>
        <a:srgbClr val="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Apex">
  <a:themeElements>
    <a:clrScheme name="Apex">
      <a:dk1>
        <a:srgbClr val="000000"/>
      </a:dk1>
      <a:lt1>
        <a:srgbClr val="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Apex">
  <a:themeElements>
    <a:clrScheme name="Apex">
      <a:dk1>
        <a:srgbClr val="000000"/>
      </a:dk1>
      <a:lt1>
        <a:srgbClr val="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2_Apex">
  <a:themeElements>
    <a:clrScheme name="Apex">
      <a:dk1>
        <a:srgbClr val="000000"/>
      </a:dk1>
      <a:lt1>
        <a:srgbClr val="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