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8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9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vnd.openxmlformats-officedocument.presentationml.slideMaster+xml" PartName="/ppt/slideMasters/slideMaster7.xml"/>
  <Override ContentType="application/vnd.openxmlformats-officedocument.presentationml.slideMaster+xml" PartName="/ppt/slideMasters/slideMaster6.xml"/>
  <Override ContentType="application/vnd.openxmlformats-officedocument.presentationml.slideMaster+xml" PartName="/ppt/slideMasters/slideMaster5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7.xml"/>
  <Override ContentType="application/vnd.openxmlformats-officedocument.theme+xml" PartName="/ppt/theme/theme6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5.xml"/>
  <Override ContentType="application/vnd.openxmlformats-officedocument.theme+xml" PartName="/ppt/theme/theme8.xml"/>
  <Override ContentType="application/vnd.openxmlformats-officedocument.theme+xml" PartName="/ppt/theme/theme10.xml"/>
  <Override ContentType="application/vnd.openxmlformats-officedocument.theme+xml" PartName="/ppt/theme/theme9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 showSpecialPlsOnTitleSld="0">
  <p:sldMasterIdLst>
    <p:sldMasterId id="2147483692" r:id="rId3"/>
    <p:sldMasterId id="2147483693" r:id="rId4"/>
    <p:sldMasterId id="2147483694" r:id="rId5"/>
    <p:sldMasterId id="2147483695" r:id="rId6"/>
    <p:sldMasterId id="2147483696" r:id="rId7"/>
    <p:sldMasterId id="2147483697" r:id="rId8"/>
    <p:sldMasterId id="2147483698" r:id="rId9"/>
    <p:sldMasterId id="2147483699" r:id="rId10"/>
    <p:sldMasterId id="2147483700" r:id="rId11"/>
  </p:sldMasterIdLst>
  <p:notesMasterIdLst>
    <p:notesMasterId r:id="rId12"/>
  </p:notesMasterIdLst>
  <p:sldIdLst>
    <p:sldId id="256" r:id="rId13"/>
    <p:sldId id="257" r:id="rId14"/>
    <p:sldId id="258" r:id="rId15"/>
    <p:sldId id="259" r:id="rId16"/>
    <p:sldId id="260" r:id="rId17"/>
    <p:sldId id="261" r:id="rId18"/>
    <p:sldId id="262" r:id="rId19"/>
    <p:sldId id="263" r:id="rId20"/>
    <p:sldId id="264" r:id="rId21"/>
    <p:sldId id="265" r:id="rId22"/>
    <p:sldId id="266" r:id="rId23"/>
    <p:sldId id="267" r:id="rId24"/>
    <p:sldId id="268" r:id="rId25"/>
    <p:sldId id="269" r:id="rId26"/>
    <p:sldId id="270" r:id="rId27"/>
    <p:sldId id="271" r:id="rId28"/>
    <p:sldId id="272" r:id="rId29"/>
    <p:sldId id="273" r:id="rId30"/>
    <p:sldId id="274" r:id="rId31"/>
    <p:sldId id="275" r:id="rId32"/>
    <p:sldId id="276" r:id="rId33"/>
    <p:sldId id="277" r:id="rId34"/>
    <p:sldId id="278" r:id="rId35"/>
    <p:sldId id="279" r:id="rId36"/>
    <p:sldId id="280" r:id="rId37"/>
    <p:sldId id="281" r:id="rId38"/>
    <p:sldId id="282" r:id="rId39"/>
    <p:sldId id="283" r:id="rId40"/>
    <p:sldId id="284" r:id="rId41"/>
    <p:sldId id="285" r:id="rId42"/>
    <p:sldId id="286" r:id="rId43"/>
    <p:sldId id="287" r:id="rId44"/>
    <p:sldId id="288" r:id="rId45"/>
    <p:sldId id="289" r:id="rId46"/>
    <p:sldId id="290" r:id="rId47"/>
  </p:sldIdLst>
  <p:sldSz cy="6858000" cx="9144000"/>
  <p:notesSz cx="7099300" cy="10234600"/>
  <p:embeddedFontLst>
    <p:embeddedFont>
      <p:font typeface="Tahoma"/>
      <p:regular r:id="rId48"/>
      <p:bold r:id="rId49"/>
    </p:embeddedFont>
    <p:embeddedFont>
      <p:font typeface="Source Sans Pro"/>
      <p:regular r:id="rId50"/>
      <p:bold r:id="rId51"/>
      <p:italic r:id="rId52"/>
      <p:boldItalic r:id="rId5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28.xml"/><Relationship Id="rId42" Type="http://schemas.openxmlformats.org/officeDocument/2006/relationships/slide" Target="slides/slide30.xml"/><Relationship Id="rId41" Type="http://schemas.openxmlformats.org/officeDocument/2006/relationships/slide" Target="slides/slide29.xml"/><Relationship Id="rId44" Type="http://schemas.openxmlformats.org/officeDocument/2006/relationships/slide" Target="slides/slide32.xml"/><Relationship Id="rId43" Type="http://schemas.openxmlformats.org/officeDocument/2006/relationships/slide" Target="slides/slide31.xml"/><Relationship Id="rId46" Type="http://schemas.openxmlformats.org/officeDocument/2006/relationships/slide" Target="slides/slide34.xml"/><Relationship Id="rId45" Type="http://schemas.openxmlformats.org/officeDocument/2006/relationships/slide" Target="slides/slide33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Master" Target="slideMasters/slideMaster7.xml"/><Relationship Id="rId48" Type="http://schemas.openxmlformats.org/officeDocument/2006/relationships/font" Target="fonts/Tahoma-regular.fntdata"/><Relationship Id="rId47" Type="http://schemas.openxmlformats.org/officeDocument/2006/relationships/slide" Target="slides/slide35.xml"/><Relationship Id="rId49" Type="http://schemas.openxmlformats.org/officeDocument/2006/relationships/font" Target="fonts/Tahoma-bold.fntdata"/><Relationship Id="rId5" Type="http://schemas.openxmlformats.org/officeDocument/2006/relationships/slideMaster" Target="slideMasters/slideMaster3.xml"/><Relationship Id="rId6" Type="http://schemas.openxmlformats.org/officeDocument/2006/relationships/slideMaster" Target="slideMasters/slideMaster4.xml"/><Relationship Id="rId7" Type="http://schemas.openxmlformats.org/officeDocument/2006/relationships/slideMaster" Target="slideMasters/slideMaster5.xml"/><Relationship Id="rId8" Type="http://schemas.openxmlformats.org/officeDocument/2006/relationships/slideMaster" Target="slideMasters/slideMaster6.xml"/><Relationship Id="rId31" Type="http://schemas.openxmlformats.org/officeDocument/2006/relationships/slide" Target="slides/slide19.xml"/><Relationship Id="rId30" Type="http://schemas.openxmlformats.org/officeDocument/2006/relationships/slide" Target="slides/slide18.xml"/><Relationship Id="rId33" Type="http://schemas.openxmlformats.org/officeDocument/2006/relationships/slide" Target="slides/slide21.xml"/><Relationship Id="rId32" Type="http://schemas.openxmlformats.org/officeDocument/2006/relationships/slide" Target="slides/slide20.xml"/><Relationship Id="rId35" Type="http://schemas.openxmlformats.org/officeDocument/2006/relationships/slide" Target="slides/slide23.xml"/><Relationship Id="rId34" Type="http://schemas.openxmlformats.org/officeDocument/2006/relationships/slide" Target="slides/slide22.xml"/><Relationship Id="rId37" Type="http://schemas.openxmlformats.org/officeDocument/2006/relationships/slide" Target="slides/slide25.xml"/><Relationship Id="rId36" Type="http://schemas.openxmlformats.org/officeDocument/2006/relationships/slide" Target="slides/slide24.xml"/><Relationship Id="rId39" Type="http://schemas.openxmlformats.org/officeDocument/2006/relationships/slide" Target="slides/slide27.xml"/><Relationship Id="rId38" Type="http://schemas.openxmlformats.org/officeDocument/2006/relationships/slide" Target="slides/slide26.xml"/><Relationship Id="rId20" Type="http://schemas.openxmlformats.org/officeDocument/2006/relationships/slide" Target="slides/slide8.xml"/><Relationship Id="rId22" Type="http://schemas.openxmlformats.org/officeDocument/2006/relationships/slide" Target="slides/slide10.xml"/><Relationship Id="rId21" Type="http://schemas.openxmlformats.org/officeDocument/2006/relationships/slide" Target="slides/slide9.xml"/><Relationship Id="rId24" Type="http://schemas.openxmlformats.org/officeDocument/2006/relationships/slide" Target="slides/slide12.xml"/><Relationship Id="rId23" Type="http://schemas.openxmlformats.org/officeDocument/2006/relationships/slide" Target="slides/slide11.xml"/><Relationship Id="rId26" Type="http://schemas.openxmlformats.org/officeDocument/2006/relationships/slide" Target="slides/slide14.xml"/><Relationship Id="rId25" Type="http://schemas.openxmlformats.org/officeDocument/2006/relationships/slide" Target="slides/slide13.xml"/><Relationship Id="rId28" Type="http://schemas.openxmlformats.org/officeDocument/2006/relationships/slide" Target="slides/slide16.xml"/><Relationship Id="rId27" Type="http://schemas.openxmlformats.org/officeDocument/2006/relationships/slide" Target="slides/slide15.xml"/><Relationship Id="rId29" Type="http://schemas.openxmlformats.org/officeDocument/2006/relationships/slide" Target="slides/slide17.xml"/><Relationship Id="rId51" Type="http://schemas.openxmlformats.org/officeDocument/2006/relationships/font" Target="fonts/SourceSansPro-bold.fntdata"/><Relationship Id="rId50" Type="http://schemas.openxmlformats.org/officeDocument/2006/relationships/font" Target="fonts/SourceSansPro-regular.fntdata"/><Relationship Id="rId53" Type="http://schemas.openxmlformats.org/officeDocument/2006/relationships/font" Target="fonts/SourceSansPro-boldItalic.fntdata"/><Relationship Id="rId52" Type="http://schemas.openxmlformats.org/officeDocument/2006/relationships/font" Target="fonts/SourceSansPro-italic.fntdata"/><Relationship Id="rId11" Type="http://schemas.openxmlformats.org/officeDocument/2006/relationships/slideMaster" Target="slideMasters/slideMaster9.xml"/><Relationship Id="rId10" Type="http://schemas.openxmlformats.org/officeDocument/2006/relationships/slideMaster" Target="slideMasters/slideMaster8.xml"/><Relationship Id="rId13" Type="http://schemas.openxmlformats.org/officeDocument/2006/relationships/slide" Target="slides/slide1.xml"/><Relationship Id="rId12" Type="http://schemas.openxmlformats.org/officeDocument/2006/relationships/notesMaster" Target="notesMasters/notesMaster1.xml"/><Relationship Id="rId15" Type="http://schemas.openxmlformats.org/officeDocument/2006/relationships/slide" Target="slides/slide3.xml"/><Relationship Id="rId14" Type="http://schemas.openxmlformats.org/officeDocument/2006/relationships/slide" Target="slides/slide2.xml"/><Relationship Id="rId17" Type="http://schemas.openxmlformats.org/officeDocument/2006/relationships/slide" Target="slides/slide5.xml"/><Relationship Id="rId16" Type="http://schemas.openxmlformats.org/officeDocument/2006/relationships/slide" Target="slides/slide4.xml"/><Relationship Id="rId19" Type="http://schemas.openxmlformats.org/officeDocument/2006/relationships/slide" Target="slides/slide7.xml"/><Relationship Id="rId18" Type="http://schemas.openxmlformats.org/officeDocument/2006/relationships/slide" Target="slides/slide6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00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/>
          <p:nvPr>
            <p:ph idx="2" type="hdr"/>
          </p:nvPr>
        </p:nvSpPr>
        <p:spPr>
          <a:xfrm>
            <a:off x="0" y="0"/>
            <a:ext cx="3074987" cy="51276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4" name="Shape 4"/>
          <p:cNvSpPr txBox="1"/>
          <p:nvPr>
            <p:ph idx="10" type="dt"/>
          </p:nvPr>
        </p:nvSpPr>
        <p:spPr>
          <a:xfrm>
            <a:off x="4021137" y="0"/>
            <a:ext cx="3076575" cy="51276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5" name="Shape 5"/>
          <p:cNvSpPr/>
          <p:nvPr>
            <p:ph idx="3" type="sldImg"/>
          </p:nvPr>
        </p:nvSpPr>
        <p:spPr>
          <a:xfrm>
            <a:off x="990600" y="766762"/>
            <a:ext cx="5118100" cy="383857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6" name="Shape 6"/>
          <p:cNvSpPr txBox="1"/>
          <p:nvPr>
            <p:ph idx="1" type="body"/>
          </p:nvPr>
        </p:nvSpPr>
        <p:spPr>
          <a:xfrm>
            <a:off x="711200" y="4860925"/>
            <a:ext cx="5676900" cy="46069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7" name="Shape 7"/>
          <p:cNvSpPr txBox="1"/>
          <p:nvPr>
            <p:ph idx="11" type="ftr"/>
          </p:nvPr>
        </p:nvSpPr>
        <p:spPr>
          <a:xfrm>
            <a:off x="0" y="9720262"/>
            <a:ext cx="3074987" cy="512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4021137" y="9720262"/>
            <a:ext cx="3076575" cy="512762"/>
          </a:xfrm>
          <a:prstGeom prst="rect">
            <a:avLst/>
          </a:prstGeom>
          <a:noFill/>
          <a:ln>
            <a:noFill/>
          </a:ln>
        </p:spPr>
        <p:txBody>
          <a:bodyPr anchorCtr="0" anchor="b" bIns="47375" lIns="94775" spcFirstLastPara="1" rIns="94775" wrap="square" tIns="473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Shape 357"/>
          <p:cNvSpPr/>
          <p:nvPr>
            <p:ph idx="2" type="sldImg"/>
          </p:nvPr>
        </p:nvSpPr>
        <p:spPr>
          <a:xfrm>
            <a:off x="990600" y="766762"/>
            <a:ext cx="5118100" cy="383857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58" name="Shape 358"/>
          <p:cNvSpPr txBox="1"/>
          <p:nvPr>
            <p:ph idx="1" type="body"/>
          </p:nvPr>
        </p:nvSpPr>
        <p:spPr>
          <a:xfrm>
            <a:off x="238125" y="4860925"/>
            <a:ext cx="6548437" cy="4606925"/>
          </a:xfrm>
          <a:prstGeom prst="rect">
            <a:avLst/>
          </a:prstGeom>
          <a:noFill/>
          <a:ln>
            <a:noFill/>
          </a:ln>
        </p:spPr>
        <p:txBody>
          <a:bodyPr anchorCtr="0" anchor="t" bIns="47375" lIns="94775" spcFirstLastPara="1" rIns="94775" wrap="square" tIns="473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34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Shape 435"/>
          <p:cNvSpPr txBox="1"/>
          <p:nvPr>
            <p:ph idx="1" type="body"/>
          </p:nvPr>
        </p:nvSpPr>
        <p:spPr>
          <a:xfrm>
            <a:off x="711200" y="4860925"/>
            <a:ext cx="5676900" cy="46069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6" name="Shape 436"/>
          <p:cNvSpPr/>
          <p:nvPr>
            <p:ph idx="2" type="sldImg"/>
          </p:nvPr>
        </p:nvSpPr>
        <p:spPr>
          <a:xfrm>
            <a:off x="990600" y="766762"/>
            <a:ext cx="5118100" cy="383857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43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Shape 444"/>
          <p:cNvSpPr txBox="1"/>
          <p:nvPr>
            <p:ph idx="1" type="body"/>
          </p:nvPr>
        </p:nvSpPr>
        <p:spPr>
          <a:xfrm>
            <a:off x="711200" y="4860925"/>
            <a:ext cx="5676900" cy="46069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5" name="Shape 445"/>
          <p:cNvSpPr/>
          <p:nvPr>
            <p:ph idx="2" type="sldImg"/>
          </p:nvPr>
        </p:nvSpPr>
        <p:spPr>
          <a:xfrm>
            <a:off x="990600" y="766762"/>
            <a:ext cx="5118100" cy="383857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53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Shape 454"/>
          <p:cNvSpPr txBox="1"/>
          <p:nvPr>
            <p:ph idx="1" type="body"/>
          </p:nvPr>
        </p:nvSpPr>
        <p:spPr>
          <a:xfrm>
            <a:off x="711200" y="4860925"/>
            <a:ext cx="5676900" cy="46069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5" name="Shape 455"/>
          <p:cNvSpPr/>
          <p:nvPr>
            <p:ph idx="2" type="sldImg"/>
          </p:nvPr>
        </p:nvSpPr>
        <p:spPr>
          <a:xfrm>
            <a:off x="990600" y="766762"/>
            <a:ext cx="5118100" cy="383857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62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Shape 463"/>
          <p:cNvSpPr txBox="1"/>
          <p:nvPr>
            <p:ph idx="1" type="body"/>
          </p:nvPr>
        </p:nvSpPr>
        <p:spPr>
          <a:xfrm>
            <a:off x="711200" y="4860925"/>
            <a:ext cx="5676900" cy="46069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4" name="Shape 464"/>
          <p:cNvSpPr/>
          <p:nvPr>
            <p:ph idx="2" type="sldImg"/>
          </p:nvPr>
        </p:nvSpPr>
        <p:spPr>
          <a:xfrm>
            <a:off x="990600" y="766762"/>
            <a:ext cx="5118100" cy="383857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7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Shape 472"/>
          <p:cNvSpPr txBox="1"/>
          <p:nvPr>
            <p:ph idx="1" type="body"/>
          </p:nvPr>
        </p:nvSpPr>
        <p:spPr>
          <a:xfrm>
            <a:off x="711200" y="4860925"/>
            <a:ext cx="5676900" cy="46069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3" name="Shape 473"/>
          <p:cNvSpPr/>
          <p:nvPr>
            <p:ph idx="2" type="sldImg"/>
          </p:nvPr>
        </p:nvSpPr>
        <p:spPr>
          <a:xfrm>
            <a:off x="990600" y="766762"/>
            <a:ext cx="5118100" cy="383857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80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Shape 481"/>
          <p:cNvSpPr txBox="1"/>
          <p:nvPr>
            <p:ph idx="1" type="body"/>
          </p:nvPr>
        </p:nvSpPr>
        <p:spPr>
          <a:xfrm>
            <a:off x="711200" y="4860925"/>
            <a:ext cx="5676900" cy="46069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2" name="Shape 482"/>
          <p:cNvSpPr/>
          <p:nvPr>
            <p:ph idx="2" type="sldImg"/>
          </p:nvPr>
        </p:nvSpPr>
        <p:spPr>
          <a:xfrm>
            <a:off x="990600" y="766762"/>
            <a:ext cx="5118100" cy="383857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89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Shape 490"/>
          <p:cNvSpPr txBox="1"/>
          <p:nvPr>
            <p:ph idx="1" type="body"/>
          </p:nvPr>
        </p:nvSpPr>
        <p:spPr>
          <a:xfrm>
            <a:off x="711200" y="4860925"/>
            <a:ext cx="5676900" cy="46069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1" name="Shape 491"/>
          <p:cNvSpPr/>
          <p:nvPr>
            <p:ph idx="2" type="sldImg"/>
          </p:nvPr>
        </p:nvSpPr>
        <p:spPr>
          <a:xfrm>
            <a:off x="990600" y="766762"/>
            <a:ext cx="5118100" cy="383857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98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Shape 499"/>
          <p:cNvSpPr txBox="1"/>
          <p:nvPr>
            <p:ph idx="1" type="body"/>
          </p:nvPr>
        </p:nvSpPr>
        <p:spPr>
          <a:xfrm>
            <a:off x="711200" y="4860925"/>
            <a:ext cx="5676900" cy="46069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0" name="Shape 500"/>
          <p:cNvSpPr/>
          <p:nvPr>
            <p:ph idx="2" type="sldImg"/>
          </p:nvPr>
        </p:nvSpPr>
        <p:spPr>
          <a:xfrm>
            <a:off x="990600" y="766762"/>
            <a:ext cx="5118100" cy="383857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6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Shape 507"/>
          <p:cNvSpPr txBox="1"/>
          <p:nvPr>
            <p:ph idx="1" type="body"/>
          </p:nvPr>
        </p:nvSpPr>
        <p:spPr>
          <a:xfrm>
            <a:off x="711200" y="4860925"/>
            <a:ext cx="5676900" cy="46069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8" name="Shape 508"/>
          <p:cNvSpPr/>
          <p:nvPr>
            <p:ph idx="2" type="sldImg"/>
          </p:nvPr>
        </p:nvSpPr>
        <p:spPr>
          <a:xfrm>
            <a:off x="990600" y="766762"/>
            <a:ext cx="5118100" cy="383857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15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Shape 516"/>
          <p:cNvSpPr txBox="1"/>
          <p:nvPr>
            <p:ph idx="1" type="body"/>
          </p:nvPr>
        </p:nvSpPr>
        <p:spPr>
          <a:xfrm>
            <a:off x="711200" y="4860925"/>
            <a:ext cx="5676900" cy="46069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7" name="Shape 517"/>
          <p:cNvSpPr/>
          <p:nvPr>
            <p:ph idx="2" type="sldImg"/>
          </p:nvPr>
        </p:nvSpPr>
        <p:spPr>
          <a:xfrm>
            <a:off x="990600" y="766762"/>
            <a:ext cx="5118100" cy="383857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Shape 364"/>
          <p:cNvSpPr/>
          <p:nvPr>
            <p:ph idx="2" type="sldImg"/>
          </p:nvPr>
        </p:nvSpPr>
        <p:spPr>
          <a:xfrm>
            <a:off x="990600" y="766762"/>
            <a:ext cx="5118100" cy="383857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65" name="Shape 365"/>
          <p:cNvSpPr txBox="1"/>
          <p:nvPr>
            <p:ph idx="1" type="body"/>
          </p:nvPr>
        </p:nvSpPr>
        <p:spPr>
          <a:xfrm>
            <a:off x="711200" y="4860925"/>
            <a:ext cx="5676900" cy="4606925"/>
          </a:xfrm>
          <a:prstGeom prst="rect">
            <a:avLst/>
          </a:prstGeom>
          <a:noFill/>
          <a:ln>
            <a:noFill/>
          </a:ln>
        </p:spPr>
        <p:txBody>
          <a:bodyPr anchorCtr="0" anchor="t" bIns="47375" lIns="94775" spcFirstLastPara="1" rIns="94775" wrap="square" tIns="473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24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Shape 525"/>
          <p:cNvSpPr txBox="1"/>
          <p:nvPr>
            <p:ph idx="1" type="body"/>
          </p:nvPr>
        </p:nvSpPr>
        <p:spPr>
          <a:xfrm>
            <a:off x="711200" y="4860925"/>
            <a:ext cx="5676900" cy="46069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6" name="Shape 526"/>
          <p:cNvSpPr/>
          <p:nvPr>
            <p:ph idx="2" type="sldImg"/>
          </p:nvPr>
        </p:nvSpPr>
        <p:spPr>
          <a:xfrm>
            <a:off x="990600" y="766762"/>
            <a:ext cx="5118100" cy="383857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33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Shape 534"/>
          <p:cNvSpPr txBox="1"/>
          <p:nvPr>
            <p:ph idx="1" type="body"/>
          </p:nvPr>
        </p:nvSpPr>
        <p:spPr>
          <a:xfrm>
            <a:off x="711200" y="4860925"/>
            <a:ext cx="5676900" cy="46069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5" name="Shape 535"/>
          <p:cNvSpPr/>
          <p:nvPr>
            <p:ph idx="2" type="sldImg"/>
          </p:nvPr>
        </p:nvSpPr>
        <p:spPr>
          <a:xfrm>
            <a:off x="990600" y="766762"/>
            <a:ext cx="5118100" cy="383857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42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Shape 543"/>
          <p:cNvSpPr txBox="1"/>
          <p:nvPr>
            <p:ph idx="1" type="body"/>
          </p:nvPr>
        </p:nvSpPr>
        <p:spPr>
          <a:xfrm>
            <a:off x="711200" y="4860925"/>
            <a:ext cx="5676900" cy="46069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4" name="Shape 544"/>
          <p:cNvSpPr/>
          <p:nvPr>
            <p:ph idx="2" type="sldImg"/>
          </p:nvPr>
        </p:nvSpPr>
        <p:spPr>
          <a:xfrm>
            <a:off x="990600" y="766762"/>
            <a:ext cx="5118100" cy="383857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5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Shape 552"/>
          <p:cNvSpPr txBox="1"/>
          <p:nvPr>
            <p:ph idx="1" type="body"/>
          </p:nvPr>
        </p:nvSpPr>
        <p:spPr>
          <a:xfrm>
            <a:off x="711200" y="4860925"/>
            <a:ext cx="5676900" cy="46069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3" name="Shape 553"/>
          <p:cNvSpPr/>
          <p:nvPr>
            <p:ph idx="2" type="sldImg"/>
          </p:nvPr>
        </p:nvSpPr>
        <p:spPr>
          <a:xfrm>
            <a:off x="990600" y="766762"/>
            <a:ext cx="5118100" cy="383857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60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Shape 561"/>
          <p:cNvSpPr txBox="1"/>
          <p:nvPr>
            <p:ph idx="1" type="body"/>
          </p:nvPr>
        </p:nvSpPr>
        <p:spPr>
          <a:xfrm>
            <a:off x="711200" y="4860925"/>
            <a:ext cx="5676900" cy="46069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2" name="Shape 562"/>
          <p:cNvSpPr/>
          <p:nvPr>
            <p:ph idx="2" type="sldImg"/>
          </p:nvPr>
        </p:nvSpPr>
        <p:spPr>
          <a:xfrm>
            <a:off x="990600" y="766762"/>
            <a:ext cx="5118100" cy="383857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69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Shape 570"/>
          <p:cNvSpPr txBox="1"/>
          <p:nvPr>
            <p:ph idx="1" type="body"/>
          </p:nvPr>
        </p:nvSpPr>
        <p:spPr>
          <a:xfrm>
            <a:off x="711200" y="4860925"/>
            <a:ext cx="5676900" cy="46069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1" name="Shape 571"/>
          <p:cNvSpPr/>
          <p:nvPr>
            <p:ph idx="2" type="sldImg"/>
          </p:nvPr>
        </p:nvSpPr>
        <p:spPr>
          <a:xfrm>
            <a:off x="990600" y="766762"/>
            <a:ext cx="5118100" cy="383857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78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Shape 579"/>
          <p:cNvSpPr txBox="1"/>
          <p:nvPr>
            <p:ph idx="1" type="body"/>
          </p:nvPr>
        </p:nvSpPr>
        <p:spPr>
          <a:xfrm>
            <a:off x="711200" y="4860925"/>
            <a:ext cx="5676900" cy="46069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0" name="Shape 580"/>
          <p:cNvSpPr/>
          <p:nvPr>
            <p:ph idx="2" type="sldImg"/>
          </p:nvPr>
        </p:nvSpPr>
        <p:spPr>
          <a:xfrm>
            <a:off x="990600" y="766762"/>
            <a:ext cx="5118100" cy="383857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87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Shape 588"/>
          <p:cNvSpPr txBox="1"/>
          <p:nvPr>
            <p:ph idx="1" type="body"/>
          </p:nvPr>
        </p:nvSpPr>
        <p:spPr>
          <a:xfrm>
            <a:off x="711200" y="4860925"/>
            <a:ext cx="5676900" cy="46069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9" name="Shape 589"/>
          <p:cNvSpPr/>
          <p:nvPr>
            <p:ph idx="2" type="sldImg"/>
          </p:nvPr>
        </p:nvSpPr>
        <p:spPr>
          <a:xfrm>
            <a:off x="990600" y="766762"/>
            <a:ext cx="5118100" cy="383857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96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Shape 597"/>
          <p:cNvSpPr txBox="1"/>
          <p:nvPr>
            <p:ph idx="1" type="body"/>
          </p:nvPr>
        </p:nvSpPr>
        <p:spPr>
          <a:xfrm>
            <a:off x="711200" y="4860925"/>
            <a:ext cx="5676900" cy="46069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8" name="Shape 598"/>
          <p:cNvSpPr/>
          <p:nvPr>
            <p:ph idx="2" type="sldImg"/>
          </p:nvPr>
        </p:nvSpPr>
        <p:spPr>
          <a:xfrm>
            <a:off x="990600" y="766762"/>
            <a:ext cx="5118100" cy="383857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04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Shape 605"/>
          <p:cNvSpPr txBox="1"/>
          <p:nvPr>
            <p:ph idx="1" type="body"/>
          </p:nvPr>
        </p:nvSpPr>
        <p:spPr>
          <a:xfrm>
            <a:off x="711200" y="4860925"/>
            <a:ext cx="5676900" cy="46069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6" name="Shape 606"/>
          <p:cNvSpPr/>
          <p:nvPr>
            <p:ph idx="2" type="sldImg"/>
          </p:nvPr>
        </p:nvSpPr>
        <p:spPr>
          <a:xfrm>
            <a:off x="990600" y="766762"/>
            <a:ext cx="5118100" cy="383857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Shape 374"/>
          <p:cNvSpPr/>
          <p:nvPr>
            <p:ph idx="2" type="sldImg"/>
          </p:nvPr>
        </p:nvSpPr>
        <p:spPr>
          <a:xfrm>
            <a:off x="990600" y="766762"/>
            <a:ext cx="5118100" cy="383857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75" name="Shape 375"/>
          <p:cNvSpPr txBox="1"/>
          <p:nvPr>
            <p:ph idx="1" type="body"/>
          </p:nvPr>
        </p:nvSpPr>
        <p:spPr>
          <a:xfrm>
            <a:off x="238125" y="4860925"/>
            <a:ext cx="6548437" cy="4606925"/>
          </a:xfrm>
          <a:prstGeom prst="rect">
            <a:avLst/>
          </a:prstGeom>
          <a:noFill/>
          <a:ln>
            <a:noFill/>
          </a:ln>
        </p:spPr>
        <p:txBody>
          <a:bodyPr anchorCtr="0" anchor="t" bIns="47375" lIns="94775" spcFirstLastPara="1" rIns="94775" wrap="square" tIns="473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13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Shape 614"/>
          <p:cNvSpPr txBox="1"/>
          <p:nvPr>
            <p:ph idx="1" type="body"/>
          </p:nvPr>
        </p:nvSpPr>
        <p:spPr>
          <a:xfrm>
            <a:off x="711200" y="4860925"/>
            <a:ext cx="5676900" cy="46069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5" name="Shape 615"/>
          <p:cNvSpPr/>
          <p:nvPr>
            <p:ph idx="2" type="sldImg"/>
          </p:nvPr>
        </p:nvSpPr>
        <p:spPr>
          <a:xfrm>
            <a:off x="990600" y="766762"/>
            <a:ext cx="5118100" cy="383857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22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Shape 623"/>
          <p:cNvSpPr txBox="1"/>
          <p:nvPr>
            <p:ph idx="1" type="body"/>
          </p:nvPr>
        </p:nvSpPr>
        <p:spPr>
          <a:xfrm>
            <a:off x="711200" y="4860925"/>
            <a:ext cx="5676900" cy="46069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4" name="Shape 624"/>
          <p:cNvSpPr/>
          <p:nvPr>
            <p:ph idx="2" type="sldImg"/>
          </p:nvPr>
        </p:nvSpPr>
        <p:spPr>
          <a:xfrm>
            <a:off x="990600" y="766762"/>
            <a:ext cx="5118100" cy="383857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31" name="Shape 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" name="Shape 632"/>
          <p:cNvSpPr txBox="1"/>
          <p:nvPr>
            <p:ph idx="1" type="body"/>
          </p:nvPr>
        </p:nvSpPr>
        <p:spPr>
          <a:xfrm>
            <a:off x="711200" y="4860925"/>
            <a:ext cx="5676900" cy="46069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3" name="Shape 633"/>
          <p:cNvSpPr/>
          <p:nvPr>
            <p:ph idx="2" type="sldImg"/>
          </p:nvPr>
        </p:nvSpPr>
        <p:spPr>
          <a:xfrm>
            <a:off x="990600" y="766762"/>
            <a:ext cx="5118100" cy="383857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40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Shape 641"/>
          <p:cNvSpPr txBox="1"/>
          <p:nvPr>
            <p:ph idx="1" type="body"/>
          </p:nvPr>
        </p:nvSpPr>
        <p:spPr>
          <a:xfrm>
            <a:off x="711200" y="4860925"/>
            <a:ext cx="5676900" cy="46069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2" name="Shape 642"/>
          <p:cNvSpPr/>
          <p:nvPr>
            <p:ph idx="2" type="sldImg"/>
          </p:nvPr>
        </p:nvSpPr>
        <p:spPr>
          <a:xfrm>
            <a:off x="990600" y="766762"/>
            <a:ext cx="5118100" cy="383857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48" name="Shape 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" name="Shape 649"/>
          <p:cNvSpPr txBox="1"/>
          <p:nvPr>
            <p:ph idx="1" type="body"/>
          </p:nvPr>
        </p:nvSpPr>
        <p:spPr>
          <a:xfrm>
            <a:off x="711200" y="4860925"/>
            <a:ext cx="5676900" cy="46069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0" name="Shape 650"/>
          <p:cNvSpPr/>
          <p:nvPr>
            <p:ph idx="2" type="sldImg"/>
          </p:nvPr>
        </p:nvSpPr>
        <p:spPr>
          <a:xfrm>
            <a:off x="990600" y="766762"/>
            <a:ext cx="5118100" cy="383857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57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Shape 658"/>
          <p:cNvSpPr txBox="1"/>
          <p:nvPr>
            <p:ph idx="1" type="body"/>
          </p:nvPr>
        </p:nvSpPr>
        <p:spPr>
          <a:xfrm>
            <a:off x="711200" y="4860925"/>
            <a:ext cx="5676900" cy="46069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9" name="Shape 659"/>
          <p:cNvSpPr/>
          <p:nvPr>
            <p:ph idx="2" type="sldImg"/>
          </p:nvPr>
        </p:nvSpPr>
        <p:spPr>
          <a:xfrm>
            <a:off x="990600" y="766762"/>
            <a:ext cx="5118100" cy="383857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Shape 382"/>
          <p:cNvSpPr/>
          <p:nvPr>
            <p:ph idx="2" type="sldImg"/>
          </p:nvPr>
        </p:nvSpPr>
        <p:spPr>
          <a:xfrm>
            <a:off x="990600" y="766762"/>
            <a:ext cx="5118100" cy="383857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83" name="Shape 383"/>
          <p:cNvSpPr txBox="1"/>
          <p:nvPr>
            <p:ph idx="1" type="body"/>
          </p:nvPr>
        </p:nvSpPr>
        <p:spPr>
          <a:xfrm>
            <a:off x="711200" y="4860925"/>
            <a:ext cx="5676900" cy="4606925"/>
          </a:xfrm>
          <a:prstGeom prst="rect">
            <a:avLst/>
          </a:prstGeom>
          <a:noFill/>
          <a:ln>
            <a:noFill/>
          </a:ln>
        </p:spPr>
        <p:txBody>
          <a:bodyPr anchorCtr="0" anchor="t" bIns="47375" lIns="94775" spcFirstLastPara="1" rIns="94775" wrap="square" tIns="473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Shape 391"/>
          <p:cNvSpPr txBox="1"/>
          <p:nvPr>
            <p:ph idx="1" type="body"/>
          </p:nvPr>
        </p:nvSpPr>
        <p:spPr>
          <a:xfrm>
            <a:off x="711200" y="4860925"/>
            <a:ext cx="5676900" cy="46069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2" name="Shape 392"/>
          <p:cNvSpPr/>
          <p:nvPr>
            <p:ph idx="2" type="sldImg"/>
          </p:nvPr>
        </p:nvSpPr>
        <p:spPr>
          <a:xfrm>
            <a:off x="990600" y="766762"/>
            <a:ext cx="5118100" cy="383857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Shape 400"/>
          <p:cNvSpPr txBox="1"/>
          <p:nvPr>
            <p:ph idx="1" type="body"/>
          </p:nvPr>
        </p:nvSpPr>
        <p:spPr>
          <a:xfrm>
            <a:off x="711200" y="4860925"/>
            <a:ext cx="5676900" cy="46069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1" name="Shape 401"/>
          <p:cNvSpPr/>
          <p:nvPr>
            <p:ph idx="2" type="sldImg"/>
          </p:nvPr>
        </p:nvSpPr>
        <p:spPr>
          <a:xfrm>
            <a:off x="990600" y="766762"/>
            <a:ext cx="5118100" cy="383857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Shape 409"/>
          <p:cNvSpPr txBox="1"/>
          <p:nvPr>
            <p:ph idx="1" type="body"/>
          </p:nvPr>
        </p:nvSpPr>
        <p:spPr>
          <a:xfrm>
            <a:off x="711200" y="4860925"/>
            <a:ext cx="5676900" cy="46069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0" name="Shape 410"/>
          <p:cNvSpPr/>
          <p:nvPr>
            <p:ph idx="2" type="sldImg"/>
          </p:nvPr>
        </p:nvSpPr>
        <p:spPr>
          <a:xfrm>
            <a:off x="990600" y="766762"/>
            <a:ext cx="5118100" cy="383857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17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Shape 418"/>
          <p:cNvSpPr txBox="1"/>
          <p:nvPr>
            <p:ph idx="1" type="body"/>
          </p:nvPr>
        </p:nvSpPr>
        <p:spPr>
          <a:xfrm>
            <a:off x="711200" y="4860925"/>
            <a:ext cx="5676900" cy="46069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9" name="Shape 419"/>
          <p:cNvSpPr/>
          <p:nvPr>
            <p:ph idx="2" type="sldImg"/>
          </p:nvPr>
        </p:nvSpPr>
        <p:spPr>
          <a:xfrm>
            <a:off x="990600" y="766762"/>
            <a:ext cx="5118100" cy="383857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25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Shape 426"/>
          <p:cNvSpPr txBox="1"/>
          <p:nvPr>
            <p:ph idx="1" type="body"/>
          </p:nvPr>
        </p:nvSpPr>
        <p:spPr>
          <a:xfrm>
            <a:off x="711200" y="4860925"/>
            <a:ext cx="5676900" cy="46069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7" name="Shape 427"/>
          <p:cNvSpPr/>
          <p:nvPr>
            <p:ph idx="2" type="sldImg"/>
          </p:nvPr>
        </p:nvSpPr>
        <p:spPr>
          <a:xfrm>
            <a:off x="990600" y="766762"/>
            <a:ext cx="5118100" cy="383857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ide" type="blank">
  <p:cSld name="BLANK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/>
          <p:nvPr>
            <p:ph idx="10" type="dt"/>
          </p:nvPr>
        </p:nvSpPr>
        <p:spPr>
          <a:xfrm>
            <a:off x="457200" y="6421437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9" name="Shape 19"/>
          <p:cNvSpPr txBox="1"/>
          <p:nvPr>
            <p:ph idx="11" type="ftr"/>
          </p:nvPr>
        </p:nvSpPr>
        <p:spPr>
          <a:xfrm>
            <a:off x="3124200" y="6421437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>
                <a:solidFill>
                  <a:srgbClr val="9B9A98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20" name="Shape 20"/>
          <p:cNvSpPr txBox="1"/>
          <p:nvPr>
            <p:ph idx="12" type="sldNum"/>
          </p:nvPr>
        </p:nvSpPr>
        <p:spPr>
          <a:xfrm>
            <a:off x="8153400" y="6421437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9A98"/>
              </a:buClr>
              <a:buFont typeface="Tahoma"/>
              <a:buNone/>
              <a:defRPr b="0" i="0" sz="1000" u="none">
                <a:solidFill>
                  <a:srgbClr val="9B9A98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9A98"/>
              </a:buClr>
              <a:buFont typeface="Tahoma"/>
              <a:buNone/>
              <a:defRPr b="0" i="0" sz="1000" u="none">
                <a:solidFill>
                  <a:srgbClr val="9B9A98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9A98"/>
              </a:buClr>
              <a:buFont typeface="Tahoma"/>
              <a:buNone/>
              <a:defRPr b="0" i="0" sz="1000" u="none">
                <a:solidFill>
                  <a:srgbClr val="9B9A98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9A98"/>
              </a:buClr>
              <a:buFont typeface="Tahoma"/>
              <a:buNone/>
              <a:defRPr b="0" i="0" sz="1000" u="none">
                <a:solidFill>
                  <a:srgbClr val="9B9A98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9A98"/>
              </a:buClr>
              <a:buFont typeface="Tahoma"/>
              <a:buNone/>
              <a:defRPr b="0" i="0" sz="1000" u="none">
                <a:solidFill>
                  <a:srgbClr val="9B9A98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9A98"/>
              </a:buClr>
              <a:buFont typeface="Tahoma"/>
              <a:buNone/>
              <a:defRPr b="0" i="0" sz="1000" u="none">
                <a:solidFill>
                  <a:srgbClr val="9B9A98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9A98"/>
              </a:buClr>
              <a:buFont typeface="Tahoma"/>
              <a:buNone/>
              <a:defRPr b="0" i="0" sz="1000" u="none">
                <a:solidFill>
                  <a:srgbClr val="9B9A98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9A98"/>
              </a:buClr>
              <a:buFont typeface="Tahoma"/>
              <a:buNone/>
              <a:defRPr b="0" i="0" sz="1000" u="none">
                <a:solidFill>
                  <a:srgbClr val="9B9A98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9A98"/>
              </a:buClr>
              <a:buFont typeface="Tahoma"/>
              <a:buNone/>
              <a:defRPr b="0" i="0" sz="1000" u="none">
                <a:solidFill>
                  <a:srgbClr val="9B9A98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u avec légende" type="objTx">
  <p:cSld name="OBJECT_WITH_CAPTION_TEXT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000" u="none" cap="none" strike="noStrike">
                <a:solidFill>
                  <a:srgbClr val="FF6600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FF6600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FF6600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FF6600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FF6600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FF6600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FF6600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FF6600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FF6600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81" name="Shape 81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9116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560"/>
              <a:buFont typeface="Noto Sans Symbols"/>
              <a:buChar char="■"/>
              <a:defRPr b="0" i="0" sz="3200" u="none" cap="none" strike="noStrike">
                <a:solidFill>
                  <a:schemeClr val="hlink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ahoma"/>
              <a:buChar char="–"/>
              <a:defRPr b="0" i="0" sz="2800" u="none" cap="none" strike="noStrik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2400"/>
              <a:buFont typeface="Noto Sans Symbols"/>
              <a:buChar char="▪"/>
              <a:defRPr b="0" i="0" sz="24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ahoma"/>
              <a:buChar char="–"/>
              <a:defRPr b="0" i="0" sz="2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82" name="Shape 82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280"/>
              </a:spcBef>
              <a:spcAft>
                <a:spcPts val="0"/>
              </a:spcAft>
              <a:buClr>
                <a:schemeClr val="hlink"/>
              </a:buClr>
              <a:buSzPts val="2560"/>
              <a:buFont typeface="Noto Sans Symbols"/>
              <a:buNone/>
              <a:defRPr b="0" i="0" sz="1400" u="none" cap="none" strike="noStrike">
                <a:solidFill>
                  <a:schemeClr val="hlink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ahoma"/>
              <a:buNone/>
              <a:defRPr b="0" i="0" sz="1200" u="none" cap="none" strike="noStrik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228600" lvl="2" marL="1371600" marR="0" rtl="0" algn="l">
              <a:spcBef>
                <a:spcPts val="200"/>
              </a:spcBef>
              <a:spcAft>
                <a:spcPts val="0"/>
              </a:spcAft>
              <a:buClr>
                <a:schemeClr val="hlink"/>
              </a:buClr>
              <a:buSzPts val="2400"/>
              <a:buFont typeface="Noto Sans Symbols"/>
              <a:buNone/>
              <a:defRPr b="0" i="0" sz="1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228600" lvl="3" marL="1828800" marR="0" rtl="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ahoma"/>
              <a:buNone/>
              <a:defRPr b="0" i="0" sz="9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228600" lvl="4" marL="2286000" marR="0" rtl="0" algn="l">
              <a:spcBef>
                <a:spcPts val="18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228600" lvl="5" marL="2743200" marR="0" rtl="0" algn="l">
              <a:spcBef>
                <a:spcPts val="18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228600" lvl="6" marL="3200400" marR="0" rtl="0" algn="l">
              <a:spcBef>
                <a:spcPts val="18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228600" lvl="7" marL="3657600" marR="0" rtl="0" algn="l">
              <a:spcBef>
                <a:spcPts val="18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228600" lvl="8" marL="4114800" marR="0" rtl="0" algn="l">
              <a:spcBef>
                <a:spcPts val="18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83" name="Shape 83"/>
          <p:cNvSpPr txBox="1"/>
          <p:nvPr>
            <p:ph idx="10" type="dt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84" name="Shape 84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85" name="Shape 85"/>
          <p:cNvSpPr txBox="1"/>
          <p:nvPr>
            <p:ph idx="12" type="sldNum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ahoma"/>
              <a:buNone/>
              <a:defRPr b="0" i="0" sz="12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ahoma"/>
              <a:buNone/>
              <a:defRPr b="0" i="0" sz="12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ahoma"/>
              <a:buNone/>
              <a:defRPr b="0" i="0" sz="12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ahoma"/>
              <a:buNone/>
              <a:defRPr b="0" i="0" sz="12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ahoma"/>
              <a:buNone/>
              <a:defRPr b="0" i="0" sz="12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ahoma"/>
              <a:buNone/>
              <a:defRPr b="0" i="0" sz="12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ahoma"/>
              <a:buNone/>
              <a:defRPr b="0" i="0" sz="12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ahoma"/>
              <a:buNone/>
              <a:defRPr b="0" i="0" sz="12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ahoma"/>
              <a:buNone/>
              <a:defRPr b="0" i="0" sz="12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ide" type="blank">
  <p:cSld name="BLANK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/>
          <p:nvPr>
            <p:ph idx="10" type="dt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88" name="Shape 88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89" name="Shape 89"/>
          <p:cNvSpPr txBox="1"/>
          <p:nvPr>
            <p:ph idx="12" type="sldNum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ahoma"/>
              <a:buNone/>
              <a:defRPr b="0" i="0" sz="12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ahoma"/>
              <a:buNone/>
              <a:defRPr b="0" i="0" sz="12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ahoma"/>
              <a:buNone/>
              <a:defRPr b="0" i="0" sz="12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ahoma"/>
              <a:buNone/>
              <a:defRPr b="0" i="0" sz="12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ahoma"/>
              <a:buNone/>
              <a:defRPr b="0" i="0" sz="12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ahoma"/>
              <a:buNone/>
              <a:defRPr b="0" i="0" sz="12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ahoma"/>
              <a:buNone/>
              <a:defRPr b="0" i="0" sz="12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ahoma"/>
              <a:buNone/>
              <a:defRPr b="0" i="0" sz="12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ahoma"/>
              <a:buNone/>
              <a:defRPr b="0" i="0" sz="12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re seul" type="titleOnly">
  <p:cSld name="TITLE_ONLY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/>
          <p:nvPr>
            <p:ph type="title"/>
          </p:nvPr>
        </p:nvSpPr>
        <p:spPr>
          <a:xfrm>
            <a:off x="1258887" y="274637"/>
            <a:ext cx="7427912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FF6600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FF6600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FF6600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FF6600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FF6600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FF6600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FF6600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FF6600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FF6600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92" name="Shape 92"/>
          <p:cNvSpPr txBox="1"/>
          <p:nvPr>
            <p:ph idx="10" type="dt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93" name="Shape 93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94" name="Shape 94"/>
          <p:cNvSpPr txBox="1"/>
          <p:nvPr>
            <p:ph idx="12" type="sldNum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ahoma"/>
              <a:buNone/>
              <a:defRPr b="0" i="0" sz="12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ahoma"/>
              <a:buNone/>
              <a:defRPr b="0" i="0" sz="12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ahoma"/>
              <a:buNone/>
              <a:defRPr b="0" i="0" sz="12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ahoma"/>
              <a:buNone/>
              <a:defRPr b="0" i="0" sz="12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ahoma"/>
              <a:buNone/>
              <a:defRPr b="0" i="0" sz="12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ahoma"/>
              <a:buNone/>
              <a:defRPr b="0" i="0" sz="12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ahoma"/>
              <a:buNone/>
              <a:defRPr b="0" i="0" sz="12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ahoma"/>
              <a:buNone/>
              <a:defRPr b="0" i="0" sz="12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ahoma"/>
              <a:buNone/>
              <a:defRPr b="0" i="0" sz="12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aison" type="twoTxTwoObj">
  <p:cSld name="TWO_OBJECTS_WITH_TEXT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FF6600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FF6600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FF6600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FF6600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FF6600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FF6600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FF6600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FF6600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FF6600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97" name="Shape 97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2560"/>
              <a:buFont typeface="Noto Sans Symbols"/>
              <a:buNone/>
              <a:defRPr b="1" i="0" sz="2400" u="none" cap="none" strike="noStrike">
                <a:solidFill>
                  <a:schemeClr val="hlink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228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ahoma"/>
              <a:buNone/>
              <a:defRPr b="1" i="0" sz="2000" u="none" cap="none" strike="noStrik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ts val="2400"/>
              <a:buFont typeface="Noto Sans Symbols"/>
              <a:buNone/>
              <a:defRPr b="1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ahoma"/>
              <a:buNone/>
              <a:defRPr b="1" i="0" sz="16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2286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2286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2286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2286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98" name="Shape 98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5052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1920"/>
              <a:buFont typeface="Noto Sans Symbols"/>
              <a:buChar char="■"/>
              <a:defRPr b="0" i="0" sz="2400" u="none" cap="none" strike="noStrike">
                <a:solidFill>
                  <a:schemeClr val="hlink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ahoma"/>
              <a:buChar char="–"/>
              <a:defRPr b="0" i="0" sz="2000" u="none" cap="none" strike="noStrik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ahoma"/>
              <a:buChar char="–"/>
              <a:defRPr b="0" i="0" sz="16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ts val="1600"/>
              <a:buFont typeface="Noto Sans Symbols"/>
              <a:buChar char="▪"/>
              <a:defRPr b="0" i="0" sz="16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ts val="1600"/>
              <a:buFont typeface="Noto Sans Symbols"/>
              <a:buChar char="▪"/>
              <a:defRPr b="0" i="0" sz="16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3302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ts val="1600"/>
              <a:buFont typeface="Noto Sans Symbols"/>
              <a:buChar char="▪"/>
              <a:defRPr b="0" i="0" sz="16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ts val="1600"/>
              <a:buFont typeface="Noto Sans Symbols"/>
              <a:buChar char="▪"/>
              <a:defRPr b="0" i="0" sz="16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ts val="1600"/>
              <a:buFont typeface="Noto Sans Symbols"/>
              <a:buChar char="▪"/>
              <a:defRPr b="0" i="0" sz="16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99" name="Shape 99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2560"/>
              <a:buFont typeface="Noto Sans Symbols"/>
              <a:buNone/>
              <a:defRPr b="1" i="0" sz="2400" u="none" cap="none" strike="noStrike">
                <a:solidFill>
                  <a:schemeClr val="hlink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228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ahoma"/>
              <a:buNone/>
              <a:defRPr b="1" i="0" sz="2000" u="none" cap="none" strike="noStrik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ts val="2400"/>
              <a:buFont typeface="Noto Sans Symbols"/>
              <a:buNone/>
              <a:defRPr b="1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ahoma"/>
              <a:buNone/>
              <a:defRPr b="1" i="0" sz="16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2286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2286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2286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2286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00" name="Shape 100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5052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1920"/>
              <a:buFont typeface="Noto Sans Symbols"/>
              <a:buChar char="■"/>
              <a:defRPr b="0" i="0" sz="2400" u="none" cap="none" strike="noStrike">
                <a:solidFill>
                  <a:schemeClr val="hlink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ahoma"/>
              <a:buChar char="–"/>
              <a:defRPr b="0" i="0" sz="2000" u="none" cap="none" strike="noStrik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ahoma"/>
              <a:buChar char="–"/>
              <a:defRPr b="0" i="0" sz="16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ts val="1600"/>
              <a:buFont typeface="Noto Sans Symbols"/>
              <a:buChar char="▪"/>
              <a:defRPr b="0" i="0" sz="16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ts val="1600"/>
              <a:buFont typeface="Noto Sans Symbols"/>
              <a:buChar char="▪"/>
              <a:defRPr b="0" i="0" sz="16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3302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ts val="1600"/>
              <a:buFont typeface="Noto Sans Symbols"/>
              <a:buChar char="▪"/>
              <a:defRPr b="0" i="0" sz="16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ts val="1600"/>
              <a:buFont typeface="Noto Sans Symbols"/>
              <a:buChar char="▪"/>
              <a:defRPr b="0" i="0" sz="16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ts val="1600"/>
              <a:buFont typeface="Noto Sans Symbols"/>
              <a:buChar char="▪"/>
              <a:defRPr b="0" i="0" sz="16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01" name="Shape 101"/>
          <p:cNvSpPr txBox="1"/>
          <p:nvPr>
            <p:ph idx="10" type="dt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02" name="Shape 102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03" name="Shape 103"/>
          <p:cNvSpPr txBox="1"/>
          <p:nvPr>
            <p:ph idx="12" type="sldNum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ahoma"/>
              <a:buNone/>
              <a:defRPr b="0" i="0" sz="12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ahoma"/>
              <a:buNone/>
              <a:defRPr b="0" i="0" sz="12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ahoma"/>
              <a:buNone/>
              <a:defRPr b="0" i="0" sz="12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ahoma"/>
              <a:buNone/>
              <a:defRPr b="0" i="0" sz="12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ahoma"/>
              <a:buNone/>
              <a:defRPr b="0" i="0" sz="12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ahoma"/>
              <a:buNone/>
              <a:defRPr b="0" i="0" sz="12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ahoma"/>
              <a:buNone/>
              <a:defRPr b="0" i="0" sz="12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ahoma"/>
              <a:buNone/>
              <a:defRPr b="0" i="0" sz="12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ahoma"/>
              <a:buNone/>
              <a:defRPr b="0" i="0" sz="12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Deux contenus" type="twoObj">
  <p:cSld name="TWO_OBJECTS"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/>
          <p:nvPr>
            <p:ph type="title"/>
          </p:nvPr>
        </p:nvSpPr>
        <p:spPr>
          <a:xfrm>
            <a:off x="1258887" y="274637"/>
            <a:ext cx="7427912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FF6600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FF6600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FF6600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FF6600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FF6600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FF6600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FF6600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FF6600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FF6600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06" name="Shape 106"/>
          <p:cNvSpPr txBox="1"/>
          <p:nvPr>
            <p:ph idx="1" type="body"/>
          </p:nvPr>
        </p:nvSpPr>
        <p:spPr>
          <a:xfrm>
            <a:off x="457200" y="1600200"/>
            <a:ext cx="4038600" cy="44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70840" lvl="0" marL="457200" marR="0" rtl="0" algn="l"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ts val="2240"/>
              <a:buFont typeface="Noto Sans Symbols"/>
              <a:buChar char="■"/>
              <a:defRPr b="0" i="0" sz="2800" u="none" cap="none" strike="noStrike">
                <a:solidFill>
                  <a:schemeClr val="hlink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381000" lvl="1" marL="9144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ahoma"/>
              <a:buChar char="–"/>
              <a:defRPr b="0" i="0" sz="2400" u="none" cap="none" strike="noStrik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ahoma"/>
              <a:buChar char="–"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342900" lvl="4" marL="2286000" marR="0" rtl="0" algn="l"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342900" lvl="7" marL="3657600" marR="0" rtl="0" algn="l"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342900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07" name="Shape 107"/>
          <p:cNvSpPr txBox="1"/>
          <p:nvPr>
            <p:ph idx="2" type="body"/>
          </p:nvPr>
        </p:nvSpPr>
        <p:spPr>
          <a:xfrm>
            <a:off x="4648200" y="1600200"/>
            <a:ext cx="4038600" cy="44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70840" lvl="0" marL="457200" marR="0" rtl="0" algn="l"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ts val="2240"/>
              <a:buFont typeface="Noto Sans Symbols"/>
              <a:buChar char="■"/>
              <a:defRPr b="0" i="0" sz="2800" u="none" cap="none" strike="noStrike">
                <a:solidFill>
                  <a:schemeClr val="hlink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381000" lvl="1" marL="9144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ahoma"/>
              <a:buChar char="–"/>
              <a:defRPr b="0" i="0" sz="2400" u="none" cap="none" strike="noStrik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ahoma"/>
              <a:buChar char="–"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342900" lvl="4" marL="2286000" marR="0" rtl="0" algn="l"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342900" lvl="7" marL="3657600" marR="0" rtl="0" algn="l"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342900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08" name="Shape 108"/>
          <p:cNvSpPr txBox="1"/>
          <p:nvPr>
            <p:ph idx="10" type="dt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09" name="Shape 109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10" name="Shape 110"/>
          <p:cNvSpPr txBox="1"/>
          <p:nvPr>
            <p:ph idx="12" type="sldNum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ahoma"/>
              <a:buNone/>
              <a:defRPr b="0" i="0" sz="12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ahoma"/>
              <a:buNone/>
              <a:defRPr b="0" i="0" sz="12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ahoma"/>
              <a:buNone/>
              <a:defRPr b="0" i="0" sz="12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ahoma"/>
              <a:buNone/>
              <a:defRPr b="0" i="0" sz="12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ahoma"/>
              <a:buNone/>
              <a:defRPr b="0" i="0" sz="12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ahoma"/>
              <a:buNone/>
              <a:defRPr b="0" i="0" sz="12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ahoma"/>
              <a:buNone/>
              <a:defRPr b="0" i="0" sz="12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ahoma"/>
              <a:buNone/>
              <a:defRPr b="0" i="0" sz="12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ahoma"/>
              <a:buNone/>
              <a:defRPr b="0" i="0" sz="12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re de section" type="secHead">
  <p:cSld name="SECTION_HEADER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rgbClr val="FF6600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FF6600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FF6600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FF6600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FF6600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FF6600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FF6600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FF6600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FF6600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13" name="Shape 113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2560"/>
              <a:buFont typeface="Noto Sans Symbols"/>
              <a:buNone/>
              <a:defRPr b="0" i="0" sz="2000" u="none" cap="none" strike="noStrike">
                <a:solidFill>
                  <a:schemeClr val="hlink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ahoma"/>
              <a:buNone/>
              <a:defRPr b="0" i="0" sz="1800" u="none" cap="none" strike="noStrik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228600" lvl="2" marL="1371600" marR="0" rtl="0" algn="l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ts val="240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228600" lvl="3" marL="1828800" marR="0" rtl="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ahoma"/>
              <a:buNone/>
              <a:defRPr b="0" i="0" sz="14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228600" lvl="4" marL="2286000" marR="0" rtl="0" algn="l">
              <a:spcBef>
                <a:spcPts val="28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228600" lvl="5" marL="2743200" marR="0" rtl="0" algn="l">
              <a:spcBef>
                <a:spcPts val="28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228600" lvl="6" marL="3200400" marR="0" rtl="0" algn="l">
              <a:spcBef>
                <a:spcPts val="28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228600" lvl="7" marL="3657600" marR="0" rtl="0" algn="l">
              <a:spcBef>
                <a:spcPts val="28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228600" lvl="8" marL="4114800" marR="0" rtl="0" algn="l">
              <a:spcBef>
                <a:spcPts val="28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14" name="Shape 114"/>
          <p:cNvSpPr txBox="1"/>
          <p:nvPr>
            <p:ph idx="10" type="dt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15" name="Shape 115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16" name="Shape 116"/>
          <p:cNvSpPr txBox="1"/>
          <p:nvPr>
            <p:ph idx="12" type="sldNum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ahoma"/>
              <a:buNone/>
              <a:defRPr b="0" i="0" sz="12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ahoma"/>
              <a:buNone/>
              <a:defRPr b="0" i="0" sz="12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ahoma"/>
              <a:buNone/>
              <a:defRPr b="0" i="0" sz="12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ahoma"/>
              <a:buNone/>
              <a:defRPr b="0" i="0" sz="12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ahoma"/>
              <a:buNone/>
              <a:defRPr b="0" i="0" sz="12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ahoma"/>
              <a:buNone/>
              <a:defRPr b="0" i="0" sz="12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ahoma"/>
              <a:buNone/>
              <a:defRPr b="0" i="0" sz="12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ahoma"/>
              <a:buNone/>
              <a:defRPr b="0" i="0" sz="12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ahoma"/>
              <a:buNone/>
              <a:defRPr b="0" i="0" sz="12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re et contenu" type="obj">
  <p:cSld name="OBJECT"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/>
          <p:nvPr>
            <p:ph type="title"/>
          </p:nvPr>
        </p:nvSpPr>
        <p:spPr>
          <a:xfrm>
            <a:off x="1258887" y="274637"/>
            <a:ext cx="7427912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FF6600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FF6600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FF6600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FF6600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FF6600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FF6600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FF6600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FF6600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FF6600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19" name="Shape 119"/>
          <p:cNvSpPr txBox="1"/>
          <p:nvPr>
            <p:ph idx="1" type="body"/>
          </p:nvPr>
        </p:nvSpPr>
        <p:spPr>
          <a:xfrm>
            <a:off x="457200" y="1600200"/>
            <a:ext cx="8229600" cy="44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9116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560"/>
              <a:buFont typeface="Noto Sans Symbols"/>
              <a:buChar char="■"/>
              <a:defRPr b="0" i="0" sz="3200" u="none" cap="none" strike="noStrike">
                <a:solidFill>
                  <a:schemeClr val="hlink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ahoma"/>
              <a:buChar char="–"/>
              <a:defRPr b="0" i="0" sz="2800" u="none" cap="none" strike="noStrik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2400"/>
              <a:buFont typeface="Noto Sans Symbols"/>
              <a:buChar char="▪"/>
              <a:defRPr b="0" i="0" sz="24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ahoma"/>
              <a:buChar char="–"/>
              <a:defRPr b="0" i="0" sz="2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20" name="Shape 120"/>
          <p:cNvSpPr txBox="1"/>
          <p:nvPr>
            <p:ph idx="10" type="dt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21" name="Shape 121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22" name="Shape 122"/>
          <p:cNvSpPr txBox="1"/>
          <p:nvPr>
            <p:ph idx="12" type="sldNum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ahoma"/>
              <a:buNone/>
              <a:defRPr b="0" i="0" sz="12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ahoma"/>
              <a:buNone/>
              <a:defRPr b="0" i="0" sz="12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ahoma"/>
              <a:buNone/>
              <a:defRPr b="0" i="0" sz="12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ahoma"/>
              <a:buNone/>
              <a:defRPr b="0" i="0" sz="12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ahoma"/>
              <a:buNone/>
              <a:defRPr b="0" i="0" sz="12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ahoma"/>
              <a:buNone/>
              <a:defRPr b="0" i="0" sz="12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ahoma"/>
              <a:buNone/>
              <a:defRPr b="0" i="0" sz="12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ahoma"/>
              <a:buNone/>
              <a:defRPr b="0" i="0" sz="12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ahoma"/>
              <a:buNone/>
              <a:defRPr b="0" i="0" sz="12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Diapositive de titre" type="title">
  <p:cSld name="TITLE"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FF6600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FF6600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FF6600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FF6600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FF6600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FF6600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FF6600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FF6600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FF6600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25" name="Shape 125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ctr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560"/>
              <a:buFont typeface="Noto Sans Symbols"/>
              <a:buNone/>
              <a:defRPr b="0" i="0" sz="3200" u="none" cap="none" strike="noStrike">
                <a:solidFill>
                  <a:schemeClr val="hlink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457200" marR="0" rtl="0" algn="ctr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ahoma"/>
              <a:buNone/>
              <a:defRPr b="0" i="0" sz="2800" u="none" cap="none" strike="noStrik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914400" marR="0" rtl="0" algn="ctr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2400"/>
              <a:buFont typeface="Noto Sans Symbols"/>
              <a:buNone/>
              <a:defRPr b="0" i="0" sz="24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1371600" marR="0" rtl="0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ahoma"/>
              <a:buNone/>
              <a:defRPr b="0" i="0" sz="2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1828800" marR="0" rtl="0" algn="ctr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Noto Sans Symbols"/>
              <a:buNone/>
              <a:defRPr b="0" i="0" sz="2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2286000" marR="0" rtl="0" algn="ctr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Noto Sans Symbols"/>
              <a:buNone/>
              <a:defRPr b="0" i="0" sz="2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2743200" marR="0" rtl="0" algn="ctr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Noto Sans Symbols"/>
              <a:buNone/>
              <a:defRPr b="0" i="0" sz="2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3200400" marR="0" rtl="0" algn="ctr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Noto Sans Symbols"/>
              <a:buNone/>
              <a:defRPr b="0" i="0" sz="2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3657600" marR="0" rtl="0" algn="ctr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Noto Sans Symbols"/>
              <a:buNone/>
              <a:defRPr b="0" i="0" sz="2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26" name="Shape 126"/>
          <p:cNvSpPr txBox="1"/>
          <p:nvPr>
            <p:ph idx="10" type="dt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27" name="Shape 127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28" name="Shape 128"/>
          <p:cNvSpPr txBox="1"/>
          <p:nvPr>
            <p:ph idx="12" type="sldNum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ahoma"/>
              <a:buNone/>
              <a:defRPr b="0" i="0" sz="12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ahoma"/>
              <a:buNone/>
              <a:defRPr b="0" i="0" sz="12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ahoma"/>
              <a:buNone/>
              <a:defRPr b="0" i="0" sz="12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ahoma"/>
              <a:buNone/>
              <a:defRPr b="0" i="0" sz="12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ahoma"/>
              <a:buNone/>
              <a:defRPr b="0" i="0" sz="12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ahoma"/>
              <a:buNone/>
              <a:defRPr b="0" i="0" sz="12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ahoma"/>
              <a:buNone/>
              <a:defRPr b="0" i="0" sz="12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ahoma"/>
              <a:buNone/>
              <a:defRPr b="0" i="0" sz="12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ahoma"/>
              <a:buNone/>
              <a:defRPr b="0" i="0" sz="12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re vertical et texte" type="vertTitleAndTx">
  <p:cSld name="VERTICAL_TITLE_AND_VERTICAL_TEXT"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/>
          <p:nvPr>
            <p:ph type="title"/>
          </p:nvPr>
        </p:nvSpPr>
        <p:spPr>
          <a:xfrm rot="5400000">
            <a:off x="4747419" y="2156619"/>
            <a:ext cx="5821362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FF6600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FF6600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FF6600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FF6600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FF6600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FF6600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FF6600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FF6600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FF6600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40" name="Shape 140"/>
          <p:cNvSpPr txBox="1"/>
          <p:nvPr>
            <p:ph idx="1" type="body"/>
          </p:nvPr>
        </p:nvSpPr>
        <p:spPr>
          <a:xfrm rot="5400000">
            <a:off x="556419" y="175419"/>
            <a:ext cx="5821362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9116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560"/>
              <a:buFont typeface="Noto Sans Symbols"/>
              <a:buChar char="■"/>
              <a:defRPr b="0" i="0" sz="3200" u="none" cap="none" strike="noStrike">
                <a:solidFill>
                  <a:schemeClr val="hlink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ahoma"/>
              <a:buChar char="–"/>
              <a:defRPr b="0" i="0" sz="2800" u="none" cap="none" strike="noStrik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2400"/>
              <a:buFont typeface="Noto Sans Symbols"/>
              <a:buChar char="▪"/>
              <a:defRPr b="0" i="0" sz="24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ahoma"/>
              <a:buChar char="–"/>
              <a:defRPr b="0" i="0" sz="2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41" name="Shape 141"/>
          <p:cNvSpPr txBox="1"/>
          <p:nvPr>
            <p:ph idx="10" type="dt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42" name="Shape 142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43" name="Shape 143"/>
          <p:cNvSpPr txBox="1"/>
          <p:nvPr>
            <p:ph idx="12" type="sldNum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ahoma"/>
              <a:buNone/>
              <a:defRPr b="0" i="0" sz="12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ahoma"/>
              <a:buNone/>
              <a:defRPr b="0" i="0" sz="12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ahoma"/>
              <a:buNone/>
              <a:defRPr b="0" i="0" sz="12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ahoma"/>
              <a:buNone/>
              <a:defRPr b="0" i="0" sz="12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ahoma"/>
              <a:buNone/>
              <a:defRPr b="0" i="0" sz="12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ahoma"/>
              <a:buNone/>
              <a:defRPr b="0" i="0" sz="12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ahoma"/>
              <a:buNone/>
              <a:defRPr b="0" i="0" sz="12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ahoma"/>
              <a:buNone/>
              <a:defRPr b="0" i="0" sz="12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ahoma"/>
              <a:buNone/>
              <a:defRPr b="0" i="0" sz="12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re et texte vertical" type="vertTx">
  <p:cSld name="VERTICAL_TEXT"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/>
          <p:nvPr>
            <p:ph type="title"/>
          </p:nvPr>
        </p:nvSpPr>
        <p:spPr>
          <a:xfrm>
            <a:off x="1258887" y="274637"/>
            <a:ext cx="7427912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FF6600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FF6600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FF6600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FF6600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FF6600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FF6600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FF6600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FF6600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FF6600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46" name="Shape 146"/>
          <p:cNvSpPr txBox="1"/>
          <p:nvPr>
            <p:ph idx="1" type="body"/>
          </p:nvPr>
        </p:nvSpPr>
        <p:spPr>
          <a:xfrm rot="5400000">
            <a:off x="2324100" y="-266700"/>
            <a:ext cx="4495800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9116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560"/>
              <a:buFont typeface="Noto Sans Symbols"/>
              <a:buChar char="■"/>
              <a:defRPr b="0" i="0" sz="3200" u="none" cap="none" strike="noStrike">
                <a:solidFill>
                  <a:schemeClr val="hlink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ahoma"/>
              <a:buChar char="–"/>
              <a:defRPr b="0" i="0" sz="2800" u="none" cap="none" strike="noStrik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2400"/>
              <a:buFont typeface="Noto Sans Symbols"/>
              <a:buChar char="▪"/>
              <a:defRPr b="0" i="0" sz="24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ahoma"/>
              <a:buChar char="–"/>
              <a:defRPr b="0" i="0" sz="2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47" name="Shape 147"/>
          <p:cNvSpPr txBox="1"/>
          <p:nvPr>
            <p:ph idx="10" type="dt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48" name="Shape 148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49" name="Shape 149"/>
          <p:cNvSpPr txBox="1"/>
          <p:nvPr>
            <p:ph idx="12" type="sldNum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ahoma"/>
              <a:buNone/>
              <a:defRPr b="0" i="0" sz="12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ahoma"/>
              <a:buNone/>
              <a:defRPr b="0" i="0" sz="12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ahoma"/>
              <a:buNone/>
              <a:defRPr b="0" i="0" sz="12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ahoma"/>
              <a:buNone/>
              <a:defRPr b="0" i="0" sz="12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ahoma"/>
              <a:buNone/>
              <a:defRPr b="0" i="0" sz="12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ahoma"/>
              <a:buNone/>
              <a:defRPr b="0" i="0" sz="12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ahoma"/>
              <a:buNone/>
              <a:defRPr b="0" i="0" sz="12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ahoma"/>
              <a:buNone/>
              <a:defRPr b="0" i="0" sz="12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ahoma"/>
              <a:buNone/>
              <a:defRPr b="0" i="0" sz="12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re vertical et texte" type="vertTitleAndTx">
  <p:cSld name="VERTICAL_TITLE_AND_VERTICAL_TEX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23" name="Shape 23"/>
          <p:cNvSpPr txBox="1"/>
          <p:nvPr>
            <p:ph idx="1" type="body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81000" lvl="0" marL="4572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⦿"/>
              <a:defRPr sz="3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77190" lvl="1" marL="914400" marR="0" rtl="0" algn="l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2340"/>
              <a:buFont typeface="Noto Sans Symbols"/>
              <a:buChar char="●"/>
              <a:defRPr b="0" i="0" sz="2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8139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040"/>
              <a:buFont typeface="Arial"/>
              <a:buChar char="○"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8D89A4"/>
              </a:buClr>
              <a:buSzPts val="1800"/>
              <a:buFont typeface="Noto Sans Symbols"/>
              <a:buChar char="●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748560"/>
              </a:buClr>
              <a:buSzPts val="2000"/>
              <a:buFont typeface="Arial"/>
              <a:buChar char="-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Arial"/>
              <a:buChar char="-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Char char="▪"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4" name="Shape 24"/>
          <p:cNvSpPr txBox="1"/>
          <p:nvPr>
            <p:ph idx="10" type="dt"/>
          </p:nvPr>
        </p:nvSpPr>
        <p:spPr>
          <a:xfrm>
            <a:off x="457200" y="6421437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25" name="Shape 25"/>
          <p:cNvSpPr txBox="1"/>
          <p:nvPr>
            <p:ph idx="11" type="ftr"/>
          </p:nvPr>
        </p:nvSpPr>
        <p:spPr>
          <a:xfrm>
            <a:off x="3124200" y="6421437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>
                <a:solidFill>
                  <a:srgbClr val="9B9A98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26" name="Shape 26"/>
          <p:cNvSpPr txBox="1"/>
          <p:nvPr>
            <p:ph idx="12" type="sldNum"/>
          </p:nvPr>
        </p:nvSpPr>
        <p:spPr>
          <a:xfrm>
            <a:off x="8153400" y="6421437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9A98"/>
              </a:buClr>
              <a:buFont typeface="Tahoma"/>
              <a:buNone/>
              <a:defRPr b="0" i="0" sz="1000" u="none">
                <a:solidFill>
                  <a:srgbClr val="9B9A98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9A98"/>
              </a:buClr>
              <a:buFont typeface="Tahoma"/>
              <a:buNone/>
              <a:defRPr b="0" i="0" sz="1000" u="none">
                <a:solidFill>
                  <a:srgbClr val="9B9A98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9A98"/>
              </a:buClr>
              <a:buFont typeface="Tahoma"/>
              <a:buNone/>
              <a:defRPr b="0" i="0" sz="1000" u="none">
                <a:solidFill>
                  <a:srgbClr val="9B9A98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9A98"/>
              </a:buClr>
              <a:buFont typeface="Tahoma"/>
              <a:buNone/>
              <a:defRPr b="0" i="0" sz="1000" u="none">
                <a:solidFill>
                  <a:srgbClr val="9B9A98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9A98"/>
              </a:buClr>
              <a:buFont typeface="Tahoma"/>
              <a:buNone/>
              <a:defRPr b="0" i="0" sz="1000" u="none">
                <a:solidFill>
                  <a:srgbClr val="9B9A98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9A98"/>
              </a:buClr>
              <a:buFont typeface="Tahoma"/>
              <a:buNone/>
              <a:defRPr b="0" i="0" sz="1000" u="none">
                <a:solidFill>
                  <a:srgbClr val="9B9A98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9A98"/>
              </a:buClr>
              <a:buFont typeface="Tahoma"/>
              <a:buNone/>
              <a:defRPr b="0" i="0" sz="1000" u="none">
                <a:solidFill>
                  <a:srgbClr val="9B9A98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9A98"/>
              </a:buClr>
              <a:buFont typeface="Tahoma"/>
              <a:buNone/>
              <a:defRPr b="0" i="0" sz="1000" u="none">
                <a:solidFill>
                  <a:srgbClr val="9B9A98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9A98"/>
              </a:buClr>
              <a:buFont typeface="Tahoma"/>
              <a:buNone/>
              <a:defRPr b="0" i="0" sz="1000" u="none">
                <a:solidFill>
                  <a:srgbClr val="9B9A98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Image avec légende" type="picTx">
  <p:cSld name="PICTURE_WITH_CAPTION_TEXT"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000" u="none" cap="none" strike="noStrike">
                <a:solidFill>
                  <a:srgbClr val="FF6600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FF6600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FF6600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FF6600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FF6600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FF6600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FF6600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FF6600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FF6600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52" name="Shape 152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None/>
              <a:defRPr b="0" i="0" sz="3200" u="none" cap="none" strike="noStrike">
                <a:solidFill>
                  <a:schemeClr val="hlink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457200" marR="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ahoma"/>
              <a:buNone/>
              <a:defRPr b="0" i="0" sz="2800" u="none" cap="none" strike="noStrik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914400" marR="0" rtl="0" algn="l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None/>
              <a:defRPr b="0" i="0" sz="24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13716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ahoma"/>
              <a:buNone/>
              <a:defRPr b="0" i="0" sz="2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18288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None/>
              <a:defRPr b="0" i="0" sz="2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22860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None/>
              <a:defRPr b="0" i="0" sz="2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27432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None/>
              <a:defRPr b="0" i="0" sz="2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32004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None/>
              <a:defRPr b="0" i="0" sz="2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36576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None/>
              <a:defRPr b="0" i="0" sz="2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53" name="Shape 153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280"/>
              </a:spcBef>
              <a:spcAft>
                <a:spcPts val="0"/>
              </a:spcAft>
              <a:buClr>
                <a:schemeClr val="hlink"/>
              </a:buClr>
              <a:buSzPts val="2560"/>
              <a:buFont typeface="Noto Sans Symbols"/>
              <a:buNone/>
              <a:defRPr b="0" i="0" sz="1400" u="none" cap="none" strike="noStrike">
                <a:solidFill>
                  <a:schemeClr val="hlink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ahoma"/>
              <a:buNone/>
              <a:defRPr b="0" i="0" sz="1200" u="none" cap="none" strike="noStrik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228600" lvl="2" marL="1371600" marR="0" rtl="0" algn="l">
              <a:spcBef>
                <a:spcPts val="200"/>
              </a:spcBef>
              <a:spcAft>
                <a:spcPts val="0"/>
              </a:spcAft>
              <a:buClr>
                <a:schemeClr val="hlink"/>
              </a:buClr>
              <a:buSzPts val="2400"/>
              <a:buFont typeface="Noto Sans Symbols"/>
              <a:buNone/>
              <a:defRPr b="0" i="0" sz="1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228600" lvl="3" marL="1828800" marR="0" rtl="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ahoma"/>
              <a:buNone/>
              <a:defRPr b="0" i="0" sz="9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228600" lvl="4" marL="2286000" marR="0" rtl="0" algn="l">
              <a:spcBef>
                <a:spcPts val="18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228600" lvl="5" marL="2743200" marR="0" rtl="0" algn="l">
              <a:spcBef>
                <a:spcPts val="18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228600" lvl="6" marL="3200400" marR="0" rtl="0" algn="l">
              <a:spcBef>
                <a:spcPts val="18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228600" lvl="7" marL="3657600" marR="0" rtl="0" algn="l">
              <a:spcBef>
                <a:spcPts val="18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228600" lvl="8" marL="4114800" marR="0" rtl="0" algn="l">
              <a:spcBef>
                <a:spcPts val="18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54" name="Shape 154"/>
          <p:cNvSpPr txBox="1"/>
          <p:nvPr>
            <p:ph idx="10" type="dt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55" name="Shape 155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56" name="Shape 156"/>
          <p:cNvSpPr txBox="1"/>
          <p:nvPr>
            <p:ph idx="12" type="sldNum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ahoma"/>
              <a:buNone/>
              <a:defRPr b="0" i="0" sz="12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ahoma"/>
              <a:buNone/>
              <a:defRPr b="0" i="0" sz="12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ahoma"/>
              <a:buNone/>
              <a:defRPr b="0" i="0" sz="12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ahoma"/>
              <a:buNone/>
              <a:defRPr b="0" i="0" sz="12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ahoma"/>
              <a:buNone/>
              <a:defRPr b="0" i="0" sz="12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ahoma"/>
              <a:buNone/>
              <a:defRPr b="0" i="0" sz="12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ahoma"/>
              <a:buNone/>
              <a:defRPr b="0" i="0" sz="12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ahoma"/>
              <a:buNone/>
              <a:defRPr b="0" i="0" sz="12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ahoma"/>
              <a:buNone/>
              <a:defRPr b="0" i="0" sz="12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u avec légende" type="objTx">
  <p:cSld name="OBJECT_WITH_CAPTION_TEXT"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000" u="none" cap="none" strike="noStrike">
                <a:solidFill>
                  <a:srgbClr val="FF6600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FF6600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FF6600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FF6600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FF6600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FF6600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FF6600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FF6600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FF6600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59" name="Shape 15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9116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560"/>
              <a:buFont typeface="Noto Sans Symbols"/>
              <a:buChar char="■"/>
              <a:defRPr b="0" i="0" sz="3200" u="none" cap="none" strike="noStrike">
                <a:solidFill>
                  <a:schemeClr val="hlink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ahoma"/>
              <a:buChar char="–"/>
              <a:defRPr b="0" i="0" sz="2800" u="none" cap="none" strike="noStrik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2400"/>
              <a:buFont typeface="Noto Sans Symbols"/>
              <a:buChar char="▪"/>
              <a:defRPr b="0" i="0" sz="24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ahoma"/>
              <a:buChar char="–"/>
              <a:defRPr b="0" i="0" sz="2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60" name="Shape 160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280"/>
              </a:spcBef>
              <a:spcAft>
                <a:spcPts val="0"/>
              </a:spcAft>
              <a:buClr>
                <a:schemeClr val="hlink"/>
              </a:buClr>
              <a:buSzPts val="2560"/>
              <a:buFont typeface="Noto Sans Symbols"/>
              <a:buNone/>
              <a:defRPr b="0" i="0" sz="1400" u="none" cap="none" strike="noStrike">
                <a:solidFill>
                  <a:schemeClr val="hlink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ahoma"/>
              <a:buNone/>
              <a:defRPr b="0" i="0" sz="1200" u="none" cap="none" strike="noStrik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228600" lvl="2" marL="1371600" marR="0" rtl="0" algn="l">
              <a:spcBef>
                <a:spcPts val="200"/>
              </a:spcBef>
              <a:spcAft>
                <a:spcPts val="0"/>
              </a:spcAft>
              <a:buClr>
                <a:schemeClr val="hlink"/>
              </a:buClr>
              <a:buSzPts val="2400"/>
              <a:buFont typeface="Noto Sans Symbols"/>
              <a:buNone/>
              <a:defRPr b="0" i="0" sz="1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228600" lvl="3" marL="1828800" marR="0" rtl="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ahoma"/>
              <a:buNone/>
              <a:defRPr b="0" i="0" sz="9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228600" lvl="4" marL="2286000" marR="0" rtl="0" algn="l">
              <a:spcBef>
                <a:spcPts val="18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228600" lvl="5" marL="2743200" marR="0" rtl="0" algn="l">
              <a:spcBef>
                <a:spcPts val="18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228600" lvl="6" marL="3200400" marR="0" rtl="0" algn="l">
              <a:spcBef>
                <a:spcPts val="18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228600" lvl="7" marL="3657600" marR="0" rtl="0" algn="l">
              <a:spcBef>
                <a:spcPts val="18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228600" lvl="8" marL="4114800" marR="0" rtl="0" algn="l">
              <a:spcBef>
                <a:spcPts val="18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61" name="Shape 161"/>
          <p:cNvSpPr txBox="1"/>
          <p:nvPr>
            <p:ph idx="10" type="dt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62" name="Shape 162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63" name="Shape 163"/>
          <p:cNvSpPr txBox="1"/>
          <p:nvPr>
            <p:ph idx="12" type="sldNum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ahoma"/>
              <a:buNone/>
              <a:defRPr b="0" i="0" sz="12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ahoma"/>
              <a:buNone/>
              <a:defRPr b="0" i="0" sz="12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ahoma"/>
              <a:buNone/>
              <a:defRPr b="0" i="0" sz="12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ahoma"/>
              <a:buNone/>
              <a:defRPr b="0" i="0" sz="12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ahoma"/>
              <a:buNone/>
              <a:defRPr b="0" i="0" sz="12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ahoma"/>
              <a:buNone/>
              <a:defRPr b="0" i="0" sz="12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ahoma"/>
              <a:buNone/>
              <a:defRPr b="0" i="0" sz="12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ahoma"/>
              <a:buNone/>
              <a:defRPr b="0" i="0" sz="12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ahoma"/>
              <a:buNone/>
              <a:defRPr b="0" i="0" sz="12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ide" type="blank">
  <p:cSld name="BLANK"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 txBox="1"/>
          <p:nvPr>
            <p:ph idx="10" type="dt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66" name="Shape 166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67" name="Shape 167"/>
          <p:cNvSpPr txBox="1"/>
          <p:nvPr>
            <p:ph idx="12" type="sldNum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ahoma"/>
              <a:buNone/>
              <a:defRPr b="0" i="0" sz="12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ahoma"/>
              <a:buNone/>
              <a:defRPr b="0" i="0" sz="12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ahoma"/>
              <a:buNone/>
              <a:defRPr b="0" i="0" sz="12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ahoma"/>
              <a:buNone/>
              <a:defRPr b="0" i="0" sz="12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ahoma"/>
              <a:buNone/>
              <a:defRPr b="0" i="0" sz="12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ahoma"/>
              <a:buNone/>
              <a:defRPr b="0" i="0" sz="12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ahoma"/>
              <a:buNone/>
              <a:defRPr b="0" i="0" sz="12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ahoma"/>
              <a:buNone/>
              <a:defRPr b="0" i="0" sz="12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ahoma"/>
              <a:buNone/>
              <a:defRPr b="0" i="0" sz="12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re seul" type="titleOnly">
  <p:cSld name="TITLE_ONLY"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 txBox="1"/>
          <p:nvPr>
            <p:ph type="title"/>
          </p:nvPr>
        </p:nvSpPr>
        <p:spPr>
          <a:xfrm>
            <a:off x="1258887" y="274637"/>
            <a:ext cx="7427912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FF6600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FF6600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FF6600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FF6600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FF6600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FF6600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FF6600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FF6600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FF6600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70" name="Shape 170"/>
          <p:cNvSpPr txBox="1"/>
          <p:nvPr>
            <p:ph idx="10" type="dt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71" name="Shape 171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72" name="Shape 172"/>
          <p:cNvSpPr txBox="1"/>
          <p:nvPr>
            <p:ph idx="12" type="sldNum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ahoma"/>
              <a:buNone/>
              <a:defRPr b="0" i="0" sz="12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ahoma"/>
              <a:buNone/>
              <a:defRPr b="0" i="0" sz="12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ahoma"/>
              <a:buNone/>
              <a:defRPr b="0" i="0" sz="12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ahoma"/>
              <a:buNone/>
              <a:defRPr b="0" i="0" sz="12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ahoma"/>
              <a:buNone/>
              <a:defRPr b="0" i="0" sz="12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ahoma"/>
              <a:buNone/>
              <a:defRPr b="0" i="0" sz="12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ahoma"/>
              <a:buNone/>
              <a:defRPr b="0" i="0" sz="12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ahoma"/>
              <a:buNone/>
              <a:defRPr b="0" i="0" sz="12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ahoma"/>
              <a:buNone/>
              <a:defRPr b="0" i="0" sz="12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aison" type="twoTxTwoObj">
  <p:cSld name="TWO_OBJECTS_WITH_TEXT"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FF6600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FF6600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FF6600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FF6600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FF6600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FF6600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FF6600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FF6600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FF6600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75" name="Shape 175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2560"/>
              <a:buFont typeface="Noto Sans Symbols"/>
              <a:buNone/>
              <a:defRPr b="1" i="0" sz="2400" u="none" cap="none" strike="noStrike">
                <a:solidFill>
                  <a:schemeClr val="hlink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228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ahoma"/>
              <a:buNone/>
              <a:defRPr b="1" i="0" sz="2000" u="none" cap="none" strike="noStrik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ts val="2400"/>
              <a:buFont typeface="Noto Sans Symbols"/>
              <a:buNone/>
              <a:defRPr b="1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ahoma"/>
              <a:buNone/>
              <a:defRPr b="1" i="0" sz="16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2286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2286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2286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2286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76" name="Shape 176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5052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1920"/>
              <a:buFont typeface="Noto Sans Symbols"/>
              <a:buChar char="■"/>
              <a:defRPr b="0" i="0" sz="2400" u="none" cap="none" strike="noStrike">
                <a:solidFill>
                  <a:schemeClr val="hlink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ahoma"/>
              <a:buChar char="–"/>
              <a:defRPr b="0" i="0" sz="2000" u="none" cap="none" strike="noStrik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ahoma"/>
              <a:buChar char="–"/>
              <a:defRPr b="0" i="0" sz="16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ts val="1600"/>
              <a:buFont typeface="Noto Sans Symbols"/>
              <a:buChar char="▪"/>
              <a:defRPr b="0" i="0" sz="16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ts val="1600"/>
              <a:buFont typeface="Noto Sans Symbols"/>
              <a:buChar char="▪"/>
              <a:defRPr b="0" i="0" sz="16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3302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ts val="1600"/>
              <a:buFont typeface="Noto Sans Symbols"/>
              <a:buChar char="▪"/>
              <a:defRPr b="0" i="0" sz="16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ts val="1600"/>
              <a:buFont typeface="Noto Sans Symbols"/>
              <a:buChar char="▪"/>
              <a:defRPr b="0" i="0" sz="16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ts val="1600"/>
              <a:buFont typeface="Noto Sans Symbols"/>
              <a:buChar char="▪"/>
              <a:defRPr b="0" i="0" sz="16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77" name="Shape 177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2560"/>
              <a:buFont typeface="Noto Sans Symbols"/>
              <a:buNone/>
              <a:defRPr b="1" i="0" sz="2400" u="none" cap="none" strike="noStrike">
                <a:solidFill>
                  <a:schemeClr val="hlink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228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ahoma"/>
              <a:buNone/>
              <a:defRPr b="1" i="0" sz="2000" u="none" cap="none" strike="noStrik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ts val="2400"/>
              <a:buFont typeface="Noto Sans Symbols"/>
              <a:buNone/>
              <a:defRPr b="1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ahoma"/>
              <a:buNone/>
              <a:defRPr b="1" i="0" sz="16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2286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2286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2286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2286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78" name="Shape 178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5052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1920"/>
              <a:buFont typeface="Noto Sans Symbols"/>
              <a:buChar char="■"/>
              <a:defRPr b="0" i="0" sz="2400" u="none" cap="none" strike="noStrike">
                <a:solidFill>
                  <a:schemeClr val="hlink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ahoma"/>
              <a:buChar char="–"/>
              <a:defRPr b="0" i="0" sz="2000" u="none" cap="none" strike="noStrik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ahoma"/>
              <a:buChar char="–"/>
              <a:defRPr b="0" i="0" sz="16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ts val="1600"/>
              <a:buFont typeface="Noto Sans Symbols"/>
              <a:buChar char="▪"/>
              <a:defRPr b="0" i="0" sz="16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ts val="1600"/>
              <a:buFont typeface="Noto Sans Symbols"/>
              <a:buChar char="▪"/>
              <a:defRPr b="0" i="0" sz="16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3302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ts val="1600"/>
              <a:buFont typeface="Noto Sans Symbols"/>
              <a:buChar char="▪"/>
              <a:defRPr b="0" i="0" sz="16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ts val="1600"/>
              <a:buFont typeface="Noto Sans Symbols"/>
              <a:buChar char="▪"/>
              <a:defRPr b="0" i="0" sz="16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ts val="1600"/>
              <a:buFont typeface="Noto Sans Symbols"/>
              <a:buChar char="▪"/>
              <a:defRPr b="0" i="0" sz="16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79" name="Shape 179"/>
          <p:cNvSpPr txBox="1"/>
          <p:nvPr>
            <p:ph idx="10" type="dt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80" name="Shape 180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81" name="Shape 181"/>
          <p:cNvSpPr txBox="1"/>
          <p:nvPr>
            <p:ph idx="12" type="sldNum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ahoma"/>
              <a:buNone/>
              <a:defRPr b="0" i="0" sz="12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ahoma"/>
              <a:buNone/>
              <a:defRPr b="0" i="0" sz="12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ahoma"/>
              <a:buNone/>
              <a:defRPr b="0" i="0" sz="12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ahoma"/>
              <a:buNone/>
              <a:defRPr b="0" i="0" sz="12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ahoma"/>
              <a:buNone/>
              <a:defRPr b="0" i="0" sz="12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ahoma"/>
              <a:buNone/>
              <a:defRPr b="0" i="0" sz="12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ahoma"/>
              <a:buNone/>
              <a:defRPr b="0" i="0" sz="12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ahoma"/>
              <a:buNone/>
              <a:defRPr b="0" i="0" sz="12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ahoma"/>
              <a:buNone/>
              <a:defRPr b="0" i="0" sz="12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Deux contenus" type="twoObj">
  <p:cSld name="TWO_OBJECTS"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 txBox="1"/>
          <p:nvPr>
            <p:ph type="title"/>
          </p:nvPr>
        </p:nvSpPr>
        <p:spPr>
          <a:xfrm>
            <a:off x="1258887" y="274637"/>
            <a:ext cx="7427912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FF6600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FF6600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FF6600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FF6600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FF6600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FF6600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FF6600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FF6600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FF6600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84" name="Shape 184"/>
          <p:cNvSpPr txBox="1"/>
          <p:nvPr>
            <p:ph idx="1" type="body"/>
          </p:nvPr>
        </p:nvSpPr>
        <p:spPr>
          <a:xfrm>
            <a:off x="457200" y="1600200"/>
            <a:ext cx="4038600" cy="44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70840" lvl="0" marL="457200" marR="0" rtl="0" algn="l"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ts val="2240"/>
              <a:buFont typeface="Noto Sans Symbols"/>
              <a:buChar char="■"/>
              <a:defRPr b="0" i="0" sz="2800" u="none" cap="none" strike="noStrike">
                <a:solidFill>
                  <a:schemeClr val="hlink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381000" lvl="1" marL="9144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ahoma"/>
              <a:buChar char="–"/>
              <a:defRPr b="0" i="0" sz="2400" u="none" cap="none" strike="noStrik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ahoma"/>
              <a:buChar char="–"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342900" lvl="4" marL="2286000" marR="0" rtl="0" algn="l"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342900" lvl="7" marL="3657600" marR="0" rtl="0" algn="l"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342900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85" name="Shape 185"/>
          <p:cNvSpPr txBox="1"/>
          <p:nvPr>
            <p:ph idx="2" type="body"/>
          </p:nvPr>
        </p:nvSpPr>
        <p:spPr>
          <a:xfrm>
            <a:off x="4648200" y="1600200"/>
            <a:ext cx="4038600" cy="44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70840" lvl="0" marL="457200" marR="0" rtl="0" algn="l"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ts val="2240"/>
              <a:buFont typeface="Noto Sans Symbols"/>
              <a:buChar char="■"/>
              <a:defRPr b="0" i="0" sz="2800" u="none" cap="none" strike="noStrike">
                <a:solidFill>
                  <a:schemeClr val="hlink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381000" lvl="1" marL="9144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ahoma"/>
              <a:buChar char="–"/>
              <a:defRPr b="0" i="0" sz="2400" u="none" cap="none" strike="noStrik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ahoma"/>
              <a:buChar char="–"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342900" lvl="4" marL="2286000" marR="0" rtl="0" algn="l"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342900" lvl="7" marL="3657600" marR="0" rtl="0" algn="l"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342900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86" name="Shape 186"/>
          <p:cNvSpPr txBox="1"/>
          <p:nvPr>
            <p:ph idx="10" type="dt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87" name="Shape 187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88" name="Shape 188"/>
          <p:cNvSpPr txBox="1"/>
          <p:nvPr>
            <p:ph idx="12" type="sldNum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ahoma"/>
              <a:buNone/>
              <a:defRPr b="0" i="0" sz="12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ahoma"/>
              <a:buNone/>
              <a:defRPr b="0" i="0" sz="12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ahoma"/>
              <a:buNone/>
              <a:defRPr b="0" i="0" sz="12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ahoma"/>
              <a:buNone/>
              <a:defRPr b="0" i="0" sz="12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ahoma"/>
              <a:buNone/>
              <a:defRPr b="0" i="0" sz="12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ahoma"/>
              <a:buNone/>
              <a:defRPr b="0" i="0" sz="12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ahoma"/>
              <a:buNone/>
              <a:defRPr b="0" i="0" sz="12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ahoma"/>
              <a:buNone/>
              <a:defRPr b="0" i="0" sz="12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ahoma"/>
              <a:buNone/>
              <a:defRPr b="0" i="0" sz="12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re de section" type="secHead">
  <p:cSld name="SECTION_HEADER"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rgbClr val="FF6600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FF6600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FF6600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FF6600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FF6600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FF6600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FF6600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FF6600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FF6600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91" name="Shape 191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2560"/>
              <a:buFont typeface="Noto Sans Symbols"/>
              <a:buNone/>
              <a:defRPr b="0" i="0" sz="2000" u="none" cap="none" strike="noStrike">
                <a:solidFill>
                  <a:schemeClr val="hlink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ahoma"/>
              <a:buNone/>
              <a:defRPr b="0" i="0" sz="1800" u="none" cap="none" strike="noStrik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228600" lvl="2" marL="1371600" marR="0" rtl="0" algn="l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ts val="240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228600" lvl="3" marL="1828800" marR="0" rtl="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ahoma"/>
              <a:buNone/>
              <a:defRPr b="0" i="0" sz="14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228600" lvl="4" marL="2286000" marR="0" rtl="0" algn="l">
              <a:spcBef>
                <a:spcPts val="28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228600" lvl="5" marL="2743200" marR="0" rtl="0" algn="l">
              <a:spcBef>
                <a:spcPts val="28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228600" lvl="6" marL="3200400" marR="0" rtl="0" algn="l">
              <a:spcBef>
                <a:spcPts val="28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228600" lvl="7" marL="3657600" marR="0" rtl="0" algn="l">
              <a:spcBef>
                <a:spcPts val="28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228600" lvl="8" marL="4114800" marR="0" rtl="0" algn="l">
              <a:spcBef>
                <a:spcPts val="28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92" name="Shape 192"/>
          <p:cNvSpPr txBox="1"/>
          <p:nvPr>
            <p:ph idx="10" type="dt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93" name="Shape 193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94" name="Shape 194"/>
          <p:cNvSpPr txBox="1"/>
          <p:nvPr>
            <p:ph idx="12" type="sldNum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ahoma"/>
              <a:buNone/>
              <a:defRPr b="0" i="0" sz="12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ahoma"/>
              <a:buNone/>
              <a:defRPr b="0" i="0" sz="12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ahoma"/>
              <a:buNone/>
              <a:defRPr b="0" i="0" sz="12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ahoma"/>
              <a:buNone/>
              <a:defRPr b="0" i="0" sz="12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ahoma"/>
              <a:buNone/>
              <a:defRPr b="0" i="0" sz="12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ahoma"/>
              <a:buNone/>
              <a:defRPr b="0" i="0" sz="12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ahoma"/>
              <a:buNone/>
              <a:defRPr b="0" i="0" sz="12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ahoma"/>
              <a:buNone/>
              <a:defRPr b="0" i="0" sz="12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ahoma"/>
              <a:buNone/>
              <a:defRPr b="0" i="0" sz="12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re et contenu" type="obj">
  <p:cSld name="OBJECT"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 txBox="1"/>
          <p:nvPr>
            <p:ph type="title"/>
          </p:nvPr>
        </p:nvSpPr>
        <p:spPr>
          <a:xfrm>
            <a:off x="1258887" y="274637"/>
            <a:ext cx="7427912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FF6600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FF6600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FF6600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FF6600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FF6600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FF6600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FF6600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FF6600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FF6600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97" name="Shape 197"/>
          <p:cNvSpPr txBox="1"/>
          <p:nvPr>
            <p:ph idx="1" type="body"/>
          </p:nvPr>
        </p:nvSpPr>
        <p:spPr>
          <a:xfrm>
            <a:off x="457200" y="1600200"/>
            <a:ext cx="8229600" cy="44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9116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560"/>
              <a:buFont typeface="Noto Sans Symbols"/>
              <a:buChar char="■"/>
              <a:defRPr b="0" i="0" sz="3200" u="none" cap="none" strike="noStrike">
                <a:solidFill>
                  <a:schemeClr val="hlink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ahoma"/>
              <a:buChar char="–"/>
              <a:defRPr b="0" i="0" sz="2800" u="none" cap="none" strike="noStrik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2400"/>
              <a:buFont typeface="Noto Sans Symbols"/>
              <a:buChar char="▪"/>
              <a:defRPr b="0" i="0" sz="24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ahoma"/>
              <a:buChar char="–"/>
              <a:defRPr b="0" i="0" sz="2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98" name="Shape 198"/>
          <p:cNvSpPr txBox="1"/>
          <p:nvPr>
            <p:ph idx="10" type="dt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99" name="Shape 199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200" name="Shape 200"/>
          <p:cNvSpPr txBox="1"/>
          <p:nvPr>
            <p:ph idx="12" type="sldNum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ahoma"/>
              <a:buNone/>
              <a:defRPr b="0" i="0" sz="12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ahoma"/>
              <a:buNone/>
              <a:defRPr b="0" i="0" sz="12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ahoma"/>
              <a:buNone/>
              <a:defRPr b="0" i="0" sz="12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ahoma"/>
              <a:buNone/>
              <a:defRPr b="0" i="0" sz="12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ahoma"/>
              <a:buNone/>
              <a:defRPr b="0" i="0" sz="12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ahoma"/>
              <a:buNone/>
              <a:defRPr b="0" i="0" sz="12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ahoma"/>
              <a:buNone/>
              <a:defRPr b="0" i="0" sz="12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ahoma"/>
              <a:buNone/>
              <a:defRPr b="0" i="0" sz="12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ahoma"/>
              <a:buNone/>
              <a:defRPr b="0" i="0" sz="12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Diapositive de titre" type="title">
  <p:cSld name="TITLE"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FF6600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FF6600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FF6600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FF6600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FF6600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FF6600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FF6600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FF6600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FF6600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203" name="Shape 203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ctr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560"/>
              <a:buFont typeface="Noto Sans Symbols"/>
              <a:buNone/>
              <a:defRPr b="0" i="0" sz="3200" u="none" cap="none" strike="noStrike">
                <a:solidFill>
                  <a:schemeClr val="hlink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457200" marR="0" rtl="0" algn="ctr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ahoma"/>
              <a:buNone/>
              <a:defRPr b="0" i="0" sz="2800" u="none" cap="none" strike="noStrik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914400" marR="0" rtl="0" algn="ctr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2400"/>
              <a:buFont typeface="Noto Sans Symbols"/>
              <a:buNone/>
              <a:defRPr b="0" i="0" sz="24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1371600" marR="0" rtl="0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ahoma"/>
              <a:buNone/>
              <a:defRPr b="0" i="0" sz="2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1828800" marR="0" rtl="0" algn="ctr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Noto Sans Symbols"/>
              <a:buNone/>
              <a:defRPr b="0" i="0" sz="2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2286000" marR="0" rtl="0" algn="ctr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Noto Sans Symbols"/>
              <a:buNone/>
              <a:defRPr b="0" i="0" sz="2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2743200" marR="0" rtl="0" algn="ctr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Noto Sans Symbols"/>
              <a:buNone/>
              <a:defRPr b="0" i="0" sz="2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3200400" marR="0" rtl="0" algn="ctr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Noto Sans Symbols"/>
              <a:buNone/>
              <a:defRPr b="0" i="0" sz="2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3657600" marR="0" rtl="0" algn="ctr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Noto Sans Symbols"/>
              <a:buNone/>
              <a:defRPr b="0" i="0" sz="2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204" name="Shape 204"/>
          <p:cNvSpPr txBox="1"/>
          <p:nvPr>
            <p:ph idx="10" type="dt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205" name="Shape 205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206" name="Shape 206"/>
          <p:cNvSpPr txBox="1"/>
          <p:nvPr>
            <p:ph idx="12" type="sldNum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ahoma"/>
              <a:buNone/>
              <a:defRPr b="0" i="0" sz="12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ahoma"/>
              <a:buNone/>
              <a:defRPr b="0" i="0" sz="12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ahoma"/>
              <a:buNone/>
              <a:defRPr b="0" i="0" sz="12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ahoma"/>
              <a:buNone/>
              <a:defRPr b="0" i="0" sz="12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ahoma"/>
              <a:buNone/>
              <a:defRPr b="0" i="0" sz="12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ahoma"/>
              <a:buNone/>
              <a:defRPr b="0" i="0" sz="12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ahoma"/>
              <a:buNone/>
              <a:defRPr b="0" i="0" sz="12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ahoma"/>
              <a:buNone/>
              <a:defRPr b="0" i="0" sz="12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ahoma"/>
              <a:buNone/>
              <a:defRPr b="0" i="0" sz="12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re vertical et texte" type="vertTitleAndTx">
  <p:cSld name="VERTICAL_TITLE_AND_VERTICAL_TEXT"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 txBox="1"/>
          <p:nvPr>
            <p:ph type="title"/>
          </p:nvPr>
        </p:nvSpPr>
        <p:spPr>
          <a:xfrm rot="5400000">
            <a:off x="4747419" y="2156619"/>
            <a:ext cx="5821362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FF6600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FF6600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FF6600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FF6600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FF6600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FF6600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FF6600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FF6600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FF6600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218" name="Shape 218"/>
          <p:cNvSpPr txBox="1"/>
          <p:nvPr>
            <p:ph idx="1" type="body"/>
          </p:nvPr>
        </p:nvSpPr>
        <p:spPr>
          <a:xfrm rot="5400000">
            <a:off x="556419" y="175419"/>
            <a:ext cx="5821362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9116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560"/>
              <a:buFont typeface="Noto Sans Symbols"/>
              <a:buChar char="■"/>
              <a:defRPr b="0" i="0" sz="3200" u="none" cap="none" strike="noStrike">
                <a:solidFill>
                  <a:schemeClr val="hlink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ahoma"/>
              <a:buChar char="–"/>
              <a:defRPr b="0" i="0" sz="2800" u="none" cap="none" strike="noStrik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2400"/>
              <a:buFont typeface="Noto Sans Symbols"/>
              <a:buChar char="▪"/>
              <a:defRPr b="0" i="0" sz="24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ahoma"/>
              <a:buChar char="–"/>
              <a:defRPr b="0" i="0" sz="2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219" name="Shape 219"/>
          <p:cNvSpPr txBox="1"/>
          <p:nvPr>
            <p:ph idx="10" type="dt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220" name="Shape 220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221" name="Shape 221"/>
          <p:cNvSpPr txBox="1"/>
          <p:nvPr>
            <p:ph idx="12" type="sldNum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ahoma"/>
              <a:buNone/>
              <a:defRPr b="0" i="0" sz="12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ahoma"/>
              <a:buNone/>
              <a:defRPr b="0" i="0" sz="12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ahoma"/>
              <a:buNone/>
              <a:defRPr b="0" i="0" sz="12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ahoma"/>
              <a:buNone/>
              <a:defRPr b="0" i="0" sz="12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ahoma"/>
              <a:buNone/>
              <a:defRPr b="0" i="0" sz="12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ahoma"/>
              <a:buNone/>
              <a:defRPr b="0" i="0" sz="12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ahoma"/>
              <a:buNone/>
              <a:defRPr b="0" i="0" sz="12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ahoma"/>
              <a:buNone/>
              <a:defRPr b="0" i="0" sz="12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ahoma"/>
              <a:buNone/>
              <a:defRPr b="0" i="0" sz="12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re et texte vertical" type="vertTx">
  <p:cSld name="VERTICAL_TEXT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/>
          <p:nvPr>
            <p:ph type="title"/>
          </p:nvPr>
        </p:nvSpPr>
        <p:spPr>
          <a:xfrm>
            <a:off x="457200" y="274637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29" name="Shape 29"/>
          <p:cNvSpPr txBox="1"/>
          <p:nvPr>
            <p:ph idx="1" type="body"/>
          </p:nvPr>
        </p:nvSpPr>
        <p:spPr>
          <a:xfrm rot="5400000">
            <a:off x="1928019" y="129381"/>
            <a:ext cx="4525962" cy="746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81000" lvl="0" marL="4572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⦿"/>
              <a:defRPr sz="3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77190" lvl="1" marL="914400" marR="0" rtl="0" algn="l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2340"/>
              <a:buFont typeface="Noto Sans Symbols"/>
              <a:buChar char="●"/>
              <a:defRPr b="0" i="0" sz="2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8139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040"/>
              <a:buFont typeface="Arial"/>
              <a:buChar char="○"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8D89A4"/>
              </a:buClr>
              <a:buSzPts val="1800"/>
              <a:buFont typeface="Noto Sans Symbols"/>
              <a:buChar char="●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748560"/>
              </a:buClr>
              <a:buSzPts val="2000"/>
              <a:buFont typeface="Arial"/>
              <a:buChar char="-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Arial"/>
              <a:buChar char="-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Char char="▪"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0" name="Shape 30"/>
          <p:cNvSpPr txBox="1"/>
          <p:nvPr>
            <p:ph idx="10" type="dt"/>
          </p:nvPr>
        </p:nvSpPr>
        <p:spPr>
          <a:xfrm>
            <a:off x="457200" y="6421437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31" name="Shape 31"/>
          <p:cNvSpPr txBox="1"/>
          <p:nvPr>
            <p:ph idx="11" type="ftr"/>
          </p:nvPr>
        </p:nvSpPr>
        <p:spPr>
          <a:xfrm>
            <a:off x="3124200" y="6421437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>
                <a:solidFill>
                  <a:srgbClr val="9B9A98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32" name="Shape 32"/>
          <p:cNvSpPr txBox="1"/>
          <p:nvPr>
            <p:ph idx="12" type="sldNum"/>
          </p:nvPr>
        </p:nvSpPr>
        <p:spPr>
          <a:xfrm>
            <a:off x="8153400" y="6421437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9A98"/>
              </a:buClr>
              <a:buFont typeface="Tahoma"/>
              <a:buNone/>
              <a:defRPr b="0" i="0" sz="1000" u="none">
                <a:solidFill>
                  <a:srgbClr val="9B9A98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9A98"/>
              </a:buClr>
              <a:buFont typeface="Tahoma"/>
              <a:buNone/>
              <a:defRPr b="0" i="0" sz="1000" u="none">
                <a:solidFill>
                  <a:srgbClr val="9B9A98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9A98"/>
              </a:buClr>
              <a:buFont typeface="Tahoma"/>
              <a:buNone/>
              <a:defRPr b="0" i="0" sz="1000" u="none">
                <a:solidFill>
                  <a:srgbClr val="9B9A98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9A98"/>
              </a:buClr>
              <a:buFont typeface="Tahoma"/>
              <a:buNone/>
              <a:defRPr b="0" i="0" sz="1000" u="none">
                <a:solidFill>
                  <a:srgbClr val="9B9A98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9A98"/>
              </a:buClr>
              <a:buFont typeface="Tahoma"/>
              <a:buNone/>
              <a:defRPr b="0" i="0" sz="1000" u="none">
                <a:solidFill>
                  <a:srgbClr val="9B9A98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9A98"/>
              </a:buClr>
              <a:buFont typeface="Tahoma"/>
              <a:buNone/>
              <a:defRPr b="0" i="0" sz="1000" u="none">
                <a:solidFill>
                  <a:srgbClr val="9B9A98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9A98"/>
              </a:buClr>
              <a:buFont typeface="Tahoma"/>
              <a:buNone/>
              <a:defRPr b="0" i="0" sz="1000" u="none">
                <a:solidFill>
                  <a:srgbClr val="9B9A98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9A98"/>
              </a:buClr>
              <a:buFont typeface="Tahoma"/>
              <a:buNone/>
              <a:defRPr b="0" i="0" sz="1000" u="none">
                <a:solidFill>
                  <a:srgbClr val="9B9A98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9A98"/>
              </a:buClr>
              <a:buFont typeface="Tahoma"/>
              <a:buNone/>
              <a:defRPr b="0" i="0" sz="1000" u="none">
                <a:solidFill>
                  <a:srgbClr val="9B9A98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re et texte vertical" type="vertTx">
  <p:cSld name="VERTICAL_TEXT"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 txBox="1"/>
          <p:nvPr>
            <p:ph type="title"/>
          </p:nvPr>
        </p:nvSpPr>
        <p:spPr>
          <a:xfrm>
            <a:off x="1258887" y="274637"/>
            <a:ext cx="7427912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FF6600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FF6600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FF6600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FF6600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FF6600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FF6600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FF6600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FF6600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FF6600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224" name="Shape 224"/>
          <p:cNvSpPr txBox="1"/>
          <p:nvPr>
            <p:ph idx="1" type="body"/>
          </p:nvPr>
        </p:nvSpPr>
        <p:spPr>
          <a:xfrm rot="5400000">
            <a:off x="2324100" y="-266700"/>
            <a:ext cx="4495800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9116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560"/>
              <a:buFont typeface="Noto Sans Symbols"/>
              <a:buChar char="■"/>
              <a:defRPr b="0" i="0" sz="3200" u="none" cap="none" strike="noStrike">
                <a:solidFill>
                  <a:schemeClr val="hlink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ahoma"/>
              <a:buChar char="–"/>
              <a:defRPr b="0" i="0" sz="2800" u="none" cap="none" strike="noStrik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2400"/>
              <a:buFont typeface="Noto Sans Symbols"/>
              <a:buChar char="▪"/>
              <a:defRPr b="0" i="0" sz="24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ahoma"/>
              <a:buChar char="–"/>
              <a:defRPr b="0" i="0" sz="2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225" name="Shape 225"/>
          <p:cNvSpPr txBox="1"/>
          <p:nvPr>
            <p:ph idx="10" type="dt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226" name="Shape 226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227" name="Shape 227"/>
          <p:cNvSpPr txBox="1"/>
          <p:nvPr>
            <p:ph idx="12" type="sldNum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ahoma"/>
              <a:buNone/>
              <a:defRPr b="0" i="0" sz="12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ahoma"/>
              <a:buNone/>
              <a:defRPr b="0" i="0" sz="12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ahoma"/>
              <a:buNone/>
              <a:defRPr b="0" i="0" sz="12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ahoma"/>
              <a:buNone/>
              <a:defRPr b="0" i="0" sz="12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ahoma"/>
              <a:buNone/>
              <a:defRPr b="0" i="0" sz="12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ahoma"/>
              <a:buNone/>
              <a:defRPr b="0" i="0" sz="12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ahoma"/>
              <a:buNone/>
              <a:defRPr b="0" i="0" sz="12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ahoma"/>
              <a:buNone/>
              <a:defRPr b="0" i="0" sz="12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ahoma"/>
              <a:buNone/>
              <a:defRPr b="0" i="0" sz="12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Image avec légende" type="picTx">
  <p:cSld name="PICTURE_WITH_CAPTION_TEXT"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000" u="none" cap="none" strike="noStrike">
                <a:solidFill>
                  <a:srgbClr val="FF6600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FF6600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FF6600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FF6600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FF6600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FF6600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FF6600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FF6600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FF6600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230" name="Shape 23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None/>
              <a:defRPr b="0" i="0" sz="3200" u="none" cap="none" strike="noStrike">
                <a:solidFill>
                  <a:schemeClr val="hlink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457200" marR="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ahoma"/>
              <a:buNone/>
              <a:defRPr b="0" i="0" sz="2800" u="none" cap="none" strike="noStrik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914400" marR="0" rtl="0" algn="l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None/>
              <a:defRPr b="0" i="0" sz="24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13716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ahoma"/>
              <a:buNone/>
              <a:defRPr b="0" i="0" sz="2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18288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None/>
              <a:defRPr b="0" i="0" sz="2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22860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None/>
              <a:defRPr b="0" i="0" sz="2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27432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None/>
              <a:defRPr b="0" i="0" sz="2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32004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None/>
              <a:defRPr b="0" i="0" sz="2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36576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None/>
              <a:defRPr b="0" i="0" sz="2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231" name="Shape 231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280"/>
              </a:spcBef>
              <a:spcAft>
                <a:spcPts val="0"/>
              </a:spcAft>
              <a:buClr>
                <a:schemeClr val="hlink"/>
              </a:buClr>
              <a:buSzPts val="2560"/>
              <a:buFont typeface="Noto Sans Symbols"/>
              <a:buNone/>
              <a:defRPr b="0" i="0" sz="1400" u="none" cap="none" strike="noStrike">
                <a:solidFill>
                  <a:schemeClr val="hlink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ahoma"/>
              <a:buNone/>
              <a:defRPr b="0" i="0" sz="1200" u="none" cap="none" strike="noStrik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228600" lvl="2" marL="1371600" marR="0" rtl="0" algn="l">
              <a:spcBef>
                <a:spcPts val="200"/>
              </a:spcBef>
              <a:spcAft>
                <a:spcPts val="0"/>
              </a:spcAft>
              <a:buClr>
                <a:schemeClr val="hlink"/>
              </a:buClr>
              <a:buSzPts val="2400"/>
              <a:buFont typeface="Noto Sans Symbols"/>
              <a:buNone/>
              <a:defRPr b="0" i="0" sz="1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228600" lvl="3" marL="1828800" marR="0" rtl="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ahoma"/>
              <a:buNone/>
              <a:defRPr b="0" i="0" sz="9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228600" lvl="4" marL="2286000" marR="0" rtl="0" algn="l">
              <a:spcBef>
                <a:spcPts val="18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228600" lvl="5" marL="2743200" marR="0" rtl="0" algn="l">
              <a:spcBef>
                <a:spcPts val="18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228600" lvl="6" marL="3200400" marR="0" rtl="0" algn="l">
              <a:spcBef>
                <a:spcPts val="18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228600" lvl="7" marL="3657600" marR="0" rtl="0" algn="l">
              <a:spcBef>
                <a:spcPts val="18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228600" lvl="8" marL="4114800" marR="0" rtl="0" algn="l">
              <a:spcBef>
                <a:spcPts val="18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232" name="Shape 232"/>
          <p:cNvSpPr txBox="1"/>
          <p:nvPr>
            <p:ph idx="10" type="dt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233" name="Shape 233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234" name="Shape 234"/>
          <p:cNvSpPr txBox="1"/>
          <p:nvPr>
            <p:ph idx="12" type="sldNum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ahoma"/>
              <a:buNone/>
              <a:defRPr b="0" i="0" sz="12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ahoma"/>
              <a:buNone/>
              <a:defRPr b="0" i="0" sz="12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ahoma"/>
              <a:buNone/>
              <a:defRPr b="0" i="0" sz="12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ahoma"/>
              <a:buNone/>
              <a:defRPr b="0" i="0" sz="12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ahoma"/>
              <a:buNone/>
              <a:defRPr b="0" i="0" sz="12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ahoma"/>
              <a:buNone/>
              <a:defRPr b="0" i="0" sz="12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ahoma"/>
              <a:buNone/>
              <a:defRPr b="0" i="0" sz="12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ahoma"/>
              <a:buNone/>
              <a:defRPr b="0" i="0" sz="12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ahoma"/>
              <a:buNone/>
              <a:defRPr b="0" i="0" sz="12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u avec légende" type="objTx">
  <p:cSld name="OBJECT_WITH_CAPTION_TEXT"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000" u="none" cap="none" strike="noStrike">
                <a:solidFill>
                  <a:srgbClr val="FF6600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FF6600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FF6600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FF6600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FF6600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FF6600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FF6600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FF6600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FF6600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237" name="Shape 237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9116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560"/>
              <a:buFont typeface="Noto Sans Symbols"/>
              <a:buChar char="■"/>
              <a:defRPr b="0" i="0" sz="3200" u="none" cap="none" strike="noStrike">
                <a:solidFill>
                  <a:schemeClr val="hlink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ahoma"/>
              <a:buChar char="–"/>
              <a:defRPr b="0" i="0" sz="2800" u="none" cap="none" strike="noStrik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2400"/>
              <a:buFont typeface="Noto Sans Symbols"/>
              <a:buChar char="▪"/>
              <a:defRPr b="0" i="0" sz="24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ahoma"/>
              <a:buChar char="–"/>
              <a:defRPr b="0" i="0" sz="2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238" name="Shape 238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280"/>
              </a:spcBef>
              <a:spcAft>
                <a:spcPts val="0"/>
              </a:spcAft>
              <a:buClr>
                <a:schemeClr val="hlink"/>
              </a:buClr>
              <a:buSzPts val="2560"/>
              <a:buFont typeface="Noto Sans Symbols"/>
              <a:buNone/>
              <a:defRPr b="0" i="0" sz="1400" u="none" cap="none" strike="noStrike">
                <a:solidFill>
                  <a:schemeClr val="hlink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ahoma"/>
              <a:buNone/>
              <a:defRPr b="0" i="0" sz="1200" u="none" cap="none" strike="noStrik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228600" lvl="2" marL="1371600" marR="0" rtl="0" algn="l">
              <a:spcBef>
                <a:spcPts val="200"/>
              </a:spcBef>
              <a:spcAft>
                <a:spcPts val="0"/>
              </a:spcAft>
              <a:buClr>
                <a:schemeClr val="hlink"/>
              </a:buClr>
              <a:buSzPts val="2400"/>
              <a:buFont typeface="Noto Sans Symbols"/>
              <a:buNone/>
              <a:defRPr b="0" i="0" sz="1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228600" lvl="3" marL="1828800" marR="0" rtl="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ahoma"/>
              <a:buNone/>
              <a:defRPr b="0" i="0" sz="9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228600" lvl="4" marL="2286000" marR="0" rtl="0" algn="l">
              <a:spcBef>
                <a:spcPts val="18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228600" lvl="5" marL="2743200" marR="0" rtl="0" algn="l">
              <a:spcBef>
                <a:spcPts val="18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228600" lvl="6" marL="3200400" marR="0" rtl="0" algn="l">
              <a:spcBef>
                <a:spcPts val="18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228600" lvl="7" marL="3657600" marR="0" rtl="0" algn="l">
              <a:spcBef>
                <a:spcPts val="18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228600" lvl="8" marL="4114800" marR="0" rtl="0" algn="l">
              <a:spcBef>
                <a:spcPts val="18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239" name="Shape 239"/>
          <p:cNvSpPr txBox="1"/>
          <p:nvPr>
            <p:ph idx="10" type="dt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240" name="Shape 240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241" name="Shape 241"/>
          <p:cNvSpPr txBox="1"/>
          <p:nvPr>
            <p:ph idx="12" type="sldNum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ahoma"/>
              <a:buNone/>
              <a:defRPr b="0" i="0" sz="12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ahoma"/>
              <a:buNone/>
              <a:defRPr b="0" i="0" sz="12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ahoma"/>
              <a:buNone/>
              <a:defRPr b="0" i="0" sz="12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ahoma"/>
              <a:buNone/>
              <a:defRPr b="0" i="0" sz="12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ahoma"/>
              <a:buNone/>
              <a:defRPr b="0" i="0" sz="12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ahoma"/>
              <a:buNone/>
              <a:defRPr b="0" i="0" sz="12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ahoma"/>
              <a:buNone/>
              <a:defRPr b="0" i="0" sz="12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ahoma"/>
              <a:buNone/>
              <a:defRPr b="0" i="0" sz="12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ahoma"/>
              <a:buNone/>
              <a:defRPr b="0" i="0" sz="12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ide" type="blank">
  <p:cSld name="BLANK"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 txBox="1"/>
          <p:nvPr>
            <p:ph idx="10" type="dt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244" name="Shape 244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245" name="Shape 245"/>
          <p:cNvSpPr txBox="1"/>
          <p:nvPr>
            <p:ph idx="12" type="sldNum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ahoma"/>
              <a:buNone/>
              <a:defRPr b="0" i="0" sz="12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ahoma"/>
              <a:buNone/>
              <a:defRPr b="0" i="0" sz="12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ahoma"/>
              <a:buNone/>
              <a:defRPr b="0" i="0" sz="12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ahoma"/>
              <a:buNone/>
              <a:defRPr b="0" i="0" sz="12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ahoma"/>
              <a:buNone/>
              <a:defRPr b="0" i="0" sz="12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ahoma"/>
              <a:buNone/>
              <a:defRPr b="0" i="0" sz="12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ahoma"/>
              <a:buNone/>
              <a:defRPr b="0" i="0" sz="12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ahoma"/>
              <a:buNone/>
              <a:defRPr b="0" i="0" sz="12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ahoma"/>
              <a:buNone/>
              <a:defRPr b="0" i="0" sz="12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re seul" type="titleOnly">
  <p:cSld name="TITLE_ONLY"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hape 247"/>
          <p:cNvSpPr txBox="1"/>
          <p:nvPr>
            <p:ph type="title"/>
          </p:nvPr>
        </p:nvSpPr>
        <p:spPr>
          <a:xfrm>
            <a:off x="1258887" y="274637"/>
            <a:ext cx="7427912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FF6600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FF6600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FF6600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FF6600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FF6600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FF6600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FF6600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FF6600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FF6600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248" name="Shape 248"/>
          <p:cNvSpPr txBox="1"/>
          <p:nvPr>
            <p:ph idx="10" type="dt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249" name="Shape 249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250" name="Shape 250"/>
          <p:cNvSpPr txBox="1"/>
          <p:nvPr>
            <p:ph idx="12" type="sldNum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ahoma"/>
              <a:buNone/>
              <a:defRPr b="0" i="0" sz="12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ahoma"/>
              <a:buNone/>
              <a:defRPr b="0" i="0" sz="12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ahoma"/>
              <a:buNone/>
              <a:defRPr b="0" i="0" sz="12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ahoma"/>
              <a:buNone/>
              <a:defRPr b="0" i="0" sz="12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ahoma"/>
              <a:buNone/>
              <a:defRPr b="0" i="0" sz="12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ahoma"/>
              <a:buNone/>
              <a:defRPr b="0" i="0" sz="12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ahoma"/>
              <a:buNone/>
              <a:defRPr b="0" i="0" sz="12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ahoma"/>
              <a:buNone/>
              <a:defRPr b="0" i="0" sz="12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ahoma"/>
              <a:buNone/>
              <a:defRPr b="0" i="0" sz="12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aison" type="twoTxTwoObj">
  <p:cSld name="TWO_OBJECTS_WITH_TEXT"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hape 25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FF6600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FF6600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FF6600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FF6600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FF6600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FF6600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FF6600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FF6600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FF6600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253" name="Shape 253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2560"/>
              <a:buFont typeface="Noto Sans Symbols"/>
              <a:buNone/>
              <a:defRPr b="1" i="0" sz="2400" u="none" cap="none" strike="noStrike">
                <a:solidFill>
                  <a:schemeClr val="hlink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228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ahoma"/>
              <a:buNone/>
              <a:defRPr b="1" i="0" sz="2000" u="none" cap="none" strike="noStrik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ts val="2400"/>
              <a:buFont typeface="Noto Sans Symbols"/>
              <a:buNone/>
              <a:defRPr b="1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ahoma"/>
              <a:buNone/>
              <a:defRPr b="1" i="0" sz="16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2286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2286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2286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2286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254" name="Shape 254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5052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1920"/>
              <a:buFont typeface="Noto Sans Symbols"/>
              <a:buChar char="■"/>
              <a:defRPr b="0" i="0" sz="2400" u="none" cap="none" strike="noStrike">
                <a:solidFill>
                  <a:schemeClr val="hlink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ahoma"/>
              <a:buChar char="–"/>
              <a:defRPr b="0" i="0" sz="2000" u="none" cap="none" strike="noStrik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ahoma"/>
              <a:buChar char="–"/>
              <a:defRPr b="0" i="0" sz="16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ts val="1600"/>
              <a:buFont typeface="Noto Sans Symbols"/>
              <a:buChar char="▪"/>
              <a:defRPr b="0" i="0" sz="16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ts val="1600"/>
              <a:buFont typeface="Noto Sans Symbols"/>
              <a:buChar char="▪"/>
              <a:defRPr b="0" i="0" sz="16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3302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ts val="1600"/>
              <a:buFont typeface="Noto Sans Symbols"/>
              <a:buChar char="▪"/>
              <a:defRPr b="0" i="0" sz="16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ts val="1600"/>
              <a:buFont typeface="Noto Sans Symbols"/>
              <a:buChar char="▪"/>
              <a:defRPr b="0" i="0" sz="16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ts val="1600"/>
              <a:buFont typeface="Noto Sans Symbols"/>
              <a:buChar char="▪"/>
              <a:defRPr b="0" i="0" sz="16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255" name="Shape 255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2560"/>
              <a:buFont typeface="Noto Sans Symbols"/>
              <a:buNone/>
              <a:defRPr b="1" i="0" sz="2400" u="none" cap="none" strike="noStrike">
                <a:solidFill>
                  <a:schemeClr val="hlink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228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ahoma"/>
              <a:buNone/>
              <a:defRPr b="1" i="0" sz="2000" u="none" cap="none" strike="noStrik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ts val="2400"/>
              <a:buFont typeface="Noto Sans Symbols"/>
              <a:buNone/>
              <a:defRPr b="1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ahoma"/>
              <a:buNone/>
              <a:defRPr b="1" i="0" sz="16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2286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2286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2286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2286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256" name="Shape 256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5052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1920"/>
              <a:buFont typeface="Noto Sans Symbols"/>
              <a:buChar char="■"/>
              <a:defRPr b="0" i="0" sz="2400" u="none" cap="none" strike="noStrike">
                <a:solidFill>
                  <a:schemeClr val="hlink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ahoma"/>
              <a:buChar char="–"/>
              <a:defRPr b="0" i="0" sz="2000" u="none" cap="none" strike="noStrik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ahoma"/>
              <a:buChar char="–"/>
              <a:defRPr b="0" i="0" sz="16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ts val="1600"/>
              <a:buFont typeface="Noto Sans Symbols"/>
              <a:buChar char="▪"/>
              <a:defRPr b="0" i="0" sz="16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ts val="1600"/>
              <a:buFont typeface="Noto Sans Symbols"/>
              <a:buChar char="▪"/>
              <a:defRPr b="0" i="0" sz="16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3302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ts val="1600"/>
              <a:buFont typeface="Noto Sans Symbols"/>
              <a:buChar char="▪"/>
              <a:defRPr b="0" i="0" sz="16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ts val="1600"/>
              <a:buFont typeface="Noto Sans Symbols"/>
              <a:buChar char="▪"/>
              <a:defRPr b="0" i="0" sz="16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ts val="1600"/>
              <a:buFont typeface="Noto Sans Symbols"/>
              <a:buChar char="▪"/>
              <a:defRPr b="0" i="0" sz="16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257" name="Shape 257"/>
          <p:cNvSpPr txBox="1"/>
          <p:nvPr>
            <p:ph idx="10" type="dt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258" name="Shape 258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259" name="Shape 259"/>
          <p:cNvSpPr txBox="1"/>
          <p:nvPr>
            <p:ph idx="12" type="sldNum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ahoma"/>
              <a:buNone/>
              <a:defRPr b="0" i="0" sz="12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ahoma"/>
              <a:buNone/>
              <a:defRPr b="0" i="0" sz="12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ahoma"/>
              <a:buNone/>
              <a:defRPr b="0" i="0" sz="12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ahoma"/>
              <a:buNone/>
              <a:defRPr b="0" i="0" sz="12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ahoma"/>
              <a:buNone/>
              <a:defRPr b="0" i="0" sz="12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ahoma"/>
              <a:buNone/>
              <a:defRPr b="0" i="0" sz="12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ahoma"/>
              <a:buNone/>
              <a:defRPr b="0" i="0" sz="12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ahoma"/>
              <a:buNone/>
              <a:defRPr b="0" i="0" sz="12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ahoma"/>
              <a:buNone/>
              <a:defRPr b="0" i="0" sz="12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Deux contenus" type="twoObj">
  <p:cSld name="TWO_OBJECTS"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hape 261"/>
          <p:cNvSpPr txBox="1"/>
          <p:nvPr>
            <p:ph type="title"/>
          </p:nvPr>
        </p:nvSpPr>
        <p:spPr>
          <a:xfrm>
            <a:off x="1258887" y="274637"/>
            <a:ext cx="7427912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FF6600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FF6600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FF6600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FF6600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FF6600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FF6600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FF6600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FF6600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FF6600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262" name="Shape 262"/>
          <p:cNvSpPr txBox="1"/>
          <p:nvPr>
            <p:ph idx="1" type="body"/>
          </p:nvPr>
        </p:nvSpPr>
        <p:spPr>
          <a:xfrm>
            <a:off x="457200" y="1600200"/>
            <a:ext cx="4038600" cy="44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70840" lvl="0" marL="457200" marR="0" rtl="0" algn="l"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ts val="2240"/>
              <a:buFont typeface="Noto Sans Symbols"/>
              <a:buChar char="■"/>
              <a:defRPr b="0" i="0" sz="2800" u="none" cap="none" strike="noStrike">
                <a:solidFill>
                  <a:schemeClr val="hlink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381000" lvl="1" marL="9144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ahoma"/>
              <a:buChar char="–"/>
              <a:defRPr b="0" i="0" sz="2400" u="none" cap="none" strike="noStrik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ahoma"/>
              <a:buChar char="–"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342900" lvl="4" marL="2286000" marR="0" rtl="0" algn="l"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342900" lvl="7" marL="3657600" marR="0" rtl="0" algn="l"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342900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263" name="Shape 263"/>
          <p:cNvSpPr txBox="1"/>
          <p:nvPr>
            <p:ph idx="2" type="body"/>
          </p:nvPr>
        </p:nvSpPr>
        <p:spPr>
          <a:xfrm>
            <a:off x="4648200" y="1600200"/>
            <a:ext cx="4038600" cy="44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70840" lvl="0" marL="457200" marR="0" rtl="0" algn="l"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ts val="2240"/>
              <a:buFont typeface="Noto Sans Symbols"/>
              <a:buChar char="■"/>
              <a:defRPr b="0" i="0" sz="2800" u="none" cap="none" strike="noStrike">
                <a:solidFill>
                  <a:schemeClr val="hlink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381000" lvl="1" marL="9144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ahoma"/>
              <a:buChar char="–"/>
              <a:defRPr b="0" i="0" sz="2400" u="none" cap="none" strike="noStrik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ahoma"/>
              <a:buChar char="–"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342900" lvl="4" marL="2286000" marR="0" rtl="0" algn="l"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342900" lvl="7" marL="3657600" marR="0" rtl="0" algn="l"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342900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264" name="Shape 264"/>
          <p:cNvSpPr txBox="1"/>
          <p:nvPr>
            <p:ph idx="10" type="dt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265" name="Shape 265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266" name="Shape 266"/>
          <p:cNvSpPr txBox="1"/>
          <p:nvPr>
            <p:ph idx="12" type="sldNum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ahoma"/>
              <a:buNone/>
              <a:defRPr b="0" i="0" sz="12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ahoma"/>
              <a:buNone/>
              <a:defRPr b="0" i="0" sz="12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ahoma"/>
              <a:buNone/>
              <a:defRPr b="0" i="0" sz="12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ahoma"/>
              <a:buNone/>
              <a:defRPr b="0" i="0" sz="12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ahoma"/>
              <a:buNone/>
              <a:defRPr b="0" i="0" sz="12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ahoma"/>
              <a:buNone/>
              <a:defRPr b="0" i="0" sz="12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ahoma"/>
              <a:buNone/>
              <a:defRPr b="0" i="0" sz="12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ahoma"/>
              <a:buNone/>
              <a:defRPr b="0" i="0" sz="12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ahoma"/>
              <a:buNone/>
              <a:defRPr b="0" i="0" sz="12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re de section" type="secHead">
  <p:cSld name="SECTION_HEADER"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hape 268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rgbClr val="FF6600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FF6600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FF6600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FF6600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FF6600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FF6600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FF6600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FF6600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FF6600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269" name="Shape 269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2560"/>
              <a:buFont typeface="Noto Sans Symbols"/>
              <a:buNone/>
              <a:defRPr b="0" i="0" sz="2000" u="none" cap="none" strike="noStrike">
                <a:solidFill>
                  <a:schemeClr val="hlink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ahoma"/>
              <a:buNone/>
              <a:defRPr b="0" i="0" sz="1800" u="none" cap="none" strike="noStrik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228600" lvl="2" marL="1371600" marR="0" rtl="0" algn="l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ts val="240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228600" lvl="3" marL="1828800" marR="0" rtl="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ahoma"/>
              <a:buNone/>
              <a:defRPr b="0" i="0" sz="14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228600" lvl="4" marL="2286000" marR="0" rtl="0" algn="l">
              <a:spcBef>
                <a:spcPts val="28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228600" lvl="5" marL="2743200" marR="0" rtl="0" algn="l">
              <a:spcBef>
                <a:spcPts val="28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228600" lvl="6" marL="3200400" marR="0" rtl="0" algn="l">
              <a:spcBef>
                <a:spcPts val="28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228600" lvl="7" marL="3657600" marR="0" rtl="0" algn="l">
              <a:spcBef>
                <a:spcPts val="28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228600" lvl="8" marL="4114800" marR="0" rtl="0" algn="l">
              <a:spcBef>
                <a:spcPts val="28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270" name="Shape 270"/>
          <p:cNvSpPr txBox="1"/>
          <p:nvPr>
            <p:ph idx="10" type="dt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271" name="Shape 271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272" name="Shape 272"/>
          <p:cNvSpPr txBox="1"/>
          <p:nvPr>
            <p:ph idx="12" type="sldNum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ahoma"/>
              <a:buNone/>
              <a:defRPr b="0" i="0" sz="12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ahoma"/>
              <a:buNone/>
              <a:defRPr b="0" i="0" sz="12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ahoma"/>
              <a:buNone/>
              <a:defRPr b="0" i="0" sz="12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ahoma"/>
              <a:buNone/>
              <a:defRPr b="0" i="0" sz="12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ahoma"/>
              <a:buNone/>
              <a:defRPr b="0" i="0" sz="12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ahoma"/>
              <a:buNone/>
              <a:defRPr b="0" i="0" sz="12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ahoma"/>
              <a:buNone/>
              <a:defRPr b="0" i="0" sz="12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ahoma"/>
              <a:buNone/>
              <a:defRPr b="0" i="0" sz="12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ahoma"/>
              <a:buNone/>
              <a:defRPr b="0" i="0" sz="12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re et contenu" type="obj">
  <p:cSld name="OBJECT"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Shape 274"/>
          <p:cNvSpPr txBox="1"/>
          <p:nvPr>
            <p:ph type="title"/>
          </p:nvPr>
        </p:nvSpPr>
        <p:spPr>
          <a:xfrm>
            <a:off x="1258887" y="274637"/>
            <a:ext cx="7427912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FF6600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FF6600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FF6600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FF6600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FF6600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FF6600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FF6600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FF6600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FF6600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275" name="Shape 275"/>
          <p:cNvSpPr txBox="1"/>
          <p:nvPr>
            <p:ph idx="1" type="body"/>
          </p:nvPr>
        </p:nvSpPr>
        <p:spPr>
          <a:xfrm>
            <a:off x="457200" y="1600200"/>
            <a:ext cx="8229600" cy="44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9116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560"/>
              <a:buFont typeface="Noto Sans Symbols"/>
              <a:buChar char="■"/>
              <a:defRPr b="0" i="0" sz="3200" u="none" cap="none" strike="noStrike">
                <a:solidFill>
                  <a:schemeClr val="hlink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ahoma"/>
              <a:buChar char="–"/>
              <a:defRPr b="0" i="0" sz="2800" u="none" cap="none" strike="noStrik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2400"/>
              <a:buFont typeface="Noto Sans Symbols"/>
              <a:buChar char="▪"/>
              <a:defRPr b="0" i="0" sz="24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ahoma"/>
              <a:buChar char="–"/>
              <a:defRPr b="0" i="0" sz="2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276" name="Shape 276"/>
          <p:cNvSpPr txBox="1"/>
          <p:nvPr>
            <p:ph idx="10" type="dt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277" name="Shape 277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278" name="Shape 278"/>
          <p:cNvSpPr txBox="1"/>
          <p:nvPr>
            <p:ph idx="12" type="sldNum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ahoma"/>
              <a:buNone/>
              <a:defRPr b="0" i="0" sz="12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ahoma"/>
              <a:buNone/>
              <a:defRPr b="0" i="0" sz="12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ahoma"/>
              <a:buNone/>
              <a:defRPr b="0" i="0" sz="12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ahoma"/>
              <a:buNone/>
              <a:defRPr b="0" i="0" sz="12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ahoma"/>
              <a:buNone/>
              <a:defRPr b="0" i="0" sz="12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ahoma"/>
              <a:buNone/>
              <a:defRPr b="0" i="0" sz="12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ahoma"/>
              <a:buNone/>
              <a:defRPr b="0" i="0" sz="12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ahoma"/>
              <a:buNone/>
              <a:defRPr b="0" i="0" sz="12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ahoma"/>
              <a:buNone/>
              <a:defRPr b="0" i="0" sz="12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Diapositive de titre" type="title">
  <p:cSld name="TITLE"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Shape 280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FF6600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FF6600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FF6600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FF6600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FF6600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FF6600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FF6600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FF6600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FF6600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281" name="Shape 281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ctr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560"/>
              <a:buFont typeface="Noto Sans Symbols"/>
              <a:buNone/>
              <a:defRPr b="0" i="0" sz="3200" u="none" cap="none" strike="noStrike">
                <a:solidFill>
                  <a:schemeClr val="hlink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457200" marR="0" rtl="0" algn="ctr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ahoma"/>
              <a:buNone/>
              <a:defRPr b="0" i="0" sz="2800" u="none" cap="none" strike="noStrik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914400" marR="0" rtl="0" algn="ctr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2400"/>
              <a:buFont typeface="Noto Sans Symbols"/>
              <a:buNone/>
              <a:defRPr b="0" i="0" sz="24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1371600" marR="0" rtl="0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ahoma"/>
              <a:buNone/>
              <a:defRPr b="0" i="0" sz="2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1828800" marR="0" rtl="0" algn="ctr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Noto Sans Symbols"/>
              <a:buNone/>
              <a:defRPr b="0" i="0" sz="2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2286000" marR="0" rtl="0" algn="ctr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Noto Sans Symbols"/>
              <a:buNone/>
              <a:defRPr b="0" i="0" sz="2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2743200" marR="0" rtl="0" algn="ctr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Noto Sans Symbols"/>
              <a:buNone/>
              <a:defRPr b="0" i="0" sz="2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3200400" marR="0" rtl="0" algn="ctr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Noto Sans Symbols"/>
              <a:buNone/>
              <a:defRPr b="0" i="0" sz="2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3657600" marR="0" rtl="0" algn="ctr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Noto Sans Symbols"/>
              <a:buNone/>
              <a:defRPr b="0" i="0" sz="2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282" name="Shape 282"/>
          <p:cNvSpPr txBox="1"/>
          <p:nvPr>
            <p:ph idx="10" type="dt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283" name="Shape 283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284" name="Shape 284"/>
          <p:cNvSpPr txBox="1"/>
          <p:nvPr>
            <p:ph idx="12" type="sldNum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ahoma"/>
              <a:buNone/>
              <a:defRPr b="0" i="0" sz="12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ahoma"/>
              <a:buNone/>
              <a:defRPr b="0" i="0" sz="12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ahoma"/>
              <a:buNone/>
              <a:defRPr b="0" i="0" sz="12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ahoma"/>
              <a:buNone/>
              <a:defRPr b="0" i="0" sz="12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ahoma"/>
              <a:buNone/>
              <a:defRPr b="0" i="0" sz="12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ahoma"/>
              <a:buNone/>
              <a:defRPr b="0" i="0" sz="12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ahoma"/>
              <a:buNone/>
              <a:defRPr b="0" i="0" sz="12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ahoma"/>
              <a:buNone/>
              <a:defRPr b="0" i="0" sz="12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ahoma"/>
              <a:buNone/>
              <a:defRPr b="0" i="0" sz="12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re seul" type="titleOnly">
  <p:cSld name="TITLE_ONLY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/>
          <p:nvPr>
            <p:ph type="title"/>
          </p:nvPr>
        </p:nvSpPr>
        <p:spPr>
          <a:xfrm>
            <a:off x="457200" y="274320"/>
            <a:ext cx="7470648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35" name="Shape 35"/>
          <p:cNvSpPr txBox="1"/>
          <p:nvPr>
            <p:ph idx="10" type="dt"/>
          </p:nvPr>
        </p:nvSpPr>
        <p:spPr>
          <a:xfrm>
            <a:off x="457200" y="6421437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36" name="Shape 36"/>
          <p:cNvSpPr txBox="1"/>
          <p:nvPr>
            <p:ph idx="11" type="ftr"/>
          </p:nvPr>
        </p:nvSpPr>
        <p:spPr>
          <a:xfrm>
            <a:off x="3124200" y="6421437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>
                <a:solidFill>
                  <a:srgbClr val="9B9A98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37" name="Shape 37"/>
          <p:cNvSpPr txBox="1"/>
          <p:nvPr>
            <p:ph idx="12" type="sldNum"/>
          </p:nvPr>
        </p:nvSpPr>
        <p:spPr>
          <a:xfrm>
            <a:off x="8153400" y="6421437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9A98"/>
              </a:buClr>
              <a:buFont typeface="Tahoma"/>
              <a:buNone/>
              <a:defRPr b="0" i="0" sz="1000" u="none">
                <a:solidFill>
                  <a:srgbClr val="9B9A98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9A98"/>
              </a:buClr>
              <a:buFont typeface="Tahoma"/>
              <a:buNone/>
              <a:defRPr b="0" i="0" sz="1000" u="none">
                <a:solidFill>
                  <a:srgbClr val="9B9A98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9A98"/>
              </a:buClr>
              <a:buFont typeface="Tahoma"/>
              <a:buNone/>
              <a:defRPr b="0" i="0" sz="1000" u="none">
                <a:solidFill>
                  <a:srgbClr val="9B9A98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9A98"/>
              </a:buClr>
              <a:buFont typeface="Tahoma"/>
              <a:buNone/>
              <a:defRPr b="0" i="0" sz="1000" u="none">
                <a:solidFill>
                  <a:srgbClr val="9B9A98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9A98"/>
              </a:buClr>
              <a:buFont typeface="Tahoma"/>
              <a:buNone/>
              <a:defRPr b="0" i="0" sz="1000" u="none">
                <a:solidFill>
                  <a:srgbClr val="9B9A98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9A98"/>
              </a:buClr>
              <a:buFont typeface="Tahoma"/>
              <a:buNone/>
              <a:defRPr b="0" i="0" sz="1000" u="none">
                <a:solidFill>
                  <a:srgbClr val="9B9A98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9A98"/>
              </a:buClr>
              <a:buFont typeface="Tahoma"/>
              <a:buNone/>
              <a:defRPr b="0" i="0" sz="1000" u="none">
                <a:solidFill>
                  <a:srgbClr val="9B9A98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9A98"/>
              </a:buClr>
              <a:buFont typeface="Tahoma"/>
              <a:buNone/>
              <a:defRPr b="0" i="0" sz="1000" u="none">
                <a:solidFill>
                  <a:srgbClr val="9B9A98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9A98"/>
              </a:buClr>
              <a:buFont typeface="Tahoma"/>
              <a:buNone/>
              <a:defRPr b="0" i="0" sz="1000" u="none">
                <a:solidFill>
                  <a:srgbClr val="9B9A98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Diapositive de titre" showMasterSp="0" type="title">
  <p:cSld name="TITLE"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Shape 294"/>
          <p:cNvSpPr txBox="1"/>
          <p:nvPr>
            <p:ph type="ctrTitle"/>
          </p:nvPr>
        </p:nvSpPr>
        <p:spPr>
          <a:xfrm>
            <a:off x="429064" y="3337560"/>
            <a:ext cx="6480048" cy="23012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600" u="none" cap="none" strike="noStrike">
                <a:solidFill>
                  <a:srgbClr val="9FD4E6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295" name="Shape 295"/>
          <p:cNvSpPr txBox="1"/>
          <p:nvPr>
            <p:ph idx="1" type="subTitle"/>
          </p:nvPr>
        </p:nvSpPr>
        <p:spPr>
          <a:xfrm>
            <a:off x="433050" y="1544812"/>
            <a:ext cx="6480048" cy="17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r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ctr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2340"/>
              <a:buFont typeface="Noto Sans Symbols"/>
              <a:buNone/>
              <a:defRPr b="0" i="0" sz="2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ctr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04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ctr">
              <a:spcBef>
                <a:spcPts val="400"/>
              </a:spcBef>
              <a:spcAft>
                <a:spcPts val="0"/>
              </a:spcAft>
              <a:buClr>
                <a:srgbClr val="8D89A4"/>
              </a:buClr>
              <a:buSzPts val="1800"/>
              <a:buFont typeface="Noto Sans Symbols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ctr">
              <a:spcBef>
                <a:spcPts val="400"/>
              </a:spcBef>
              <a:spcAft>
                <a:spcPts val="0"/>
              </a:spcAft>
              <a:buClr>
                <a:srgbClr val="74856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ctr"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ctr"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ctr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ctr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96" name="Shape 296"/>
          <p:cNvSpPr txBox="1"/>
          <p:nvPr>
            <p:ph idx="10" type="dt"/>
          </p:nvPr>
        </p:nvSpPr>
        <p:spPr>
          <a:xfrm>
            <a:off x="457200" y="6421437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297" name="Shape 297"/>
          <p:cNvSpPr txBox="1"/>
          <p:nvPr>
            <p:ph idx="11" type="ftr"/>
          </p:nvPr>
        </p:nvSpPr>
        <p:spPr>
          <a:xfrm>
            <a:off x="3124200" y="6421437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>
                <a:solidFill>
                  <a:srgbClr val="9B9A98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298" name="Shape 298"/>
          <p:cNvSpPr txBox="1"/>
          <p:nvPr>
            <p:ph idx="12" type="sldNum"/>
          </p:nvPr>
        </p:nvSpPr>
        <p:spPr>
          <a:xfrm>
            <a:off x="8153400" y="6421437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9A98"/>
              </a:buClr>
              <a:buFont typeface="Tahoma"/>
              <a:buNone/>
              <a:defRPr b="0" i="0" sz="1000" u="none">
                <a:solidFill>
                  <a:srgbClr val="9B9A98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9A98"/>
              </a:buClr>
              <a:buFont typeface="Tahoma"/>
              <a:buNone/>
              <a:defRPr b="0" i="0" sz="1000" u="none">
                <a:solidFill>
                  <a:srgbClr val="9B9A98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9A98"/>
              </a:buClr>
              <a:buFont typeface="Tahoma"/>
              <a:buNone/>
              <a:defRPr b="0" i="0" sz="1000" u="none">
                <a:solidFill>
                  <a:srgbClr val="9B9A98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9A98"/>
              </a:buClr>
              <a:buFont typeface="Tahoma"/>
              <a:buNone/>
              <a:defRPr b="0" i="0" sz="1000" u="none">
                <a:solidFill>
                  <a:srgbClr val="9B9A98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9A98"/>
              </a:buClr>
              <a:buFont typeface="Tahoma"/>
              <a:buNone/>
              <a:defRPr b="0" i="0" sz="1000" u="none">
                <a:solidFill>
                  <a:srgbClr val="9B9A98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9A98"/>
              </a:buClr>
              <a:buFont typeface="Tahoma"/>
              <a:buNone/>
              <a:defRPr b="0" i="0" sz="1000" u="none">
                <a:solidFill>
                  <a:srgbClr val="9B9A98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9A98"/>
              </a:buClr>
              <a:buFont typeface="Tahoma"/>
              <a:buNone/>
              <a:defRPr b="0" i="0" sz="1000" u="none">
                <a:solidFill>
                  <a:srgbClr val="9B9A98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9A98"/>
              </a:buClr>
              <a:buFont typeface="Tahoma"/>
              <a:buNone/>
              <a:defRPr b="0" i="0" sz="1000" u="none">
                <a:solidFill>
                  <a:srgbClr val="9B9A98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9A98"/>
              </a:buClr>
              <a:buFont typeface="Tahoma"/>
              <a:buNone/>
              <a:defRPr b="0" i="0" sz="1000" u="none">
                <a:solidFill>
                  <a:srgbClr val="9B9A98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re de section" showMasterSp="0" type="secHead">
  <p:cSld name="SECTION_HEADER"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Shape 308"/>
          <p:cNvSpPr txBox="1"/>
          <p:nvPr>
            <p:ph type="title"/>
          </p:nvPr>
        </p:nvSpPr>
        <p:spPr>
          <a:xfrm>
            <a:off x="685800" y="3583837"/>
            <a:ext cx="6629400" cy="18263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9FD4E6"/>
              </a:buClr>
              <a:buSzPts val="1400"/>
              <a:buFont typeface="Source Sans Pro"/>
              <a:buNone/>
              <a:defRPr b="1" i="0" sz="4200" u="none" cap="none" strike="noStrike">
                <a:solidFill>
                  <a:srgbClr val="9FD4E6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309" name="Shape 309"/>
          <p:cNvSpPr txBox="1"/>
          <p:nvPr>
            <p:ph idx="1" type="body"/>
          </p:nvPr>
        </p:nvSpPr>
        <p:spPr>
          <a:xfrm>
            <a:off x="685800" y="2485800"/>
            <a:ext cx="6629400" cy="1066688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2340"/>
              <a:buFont typeface="Noto Sans Symbols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204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280"/>
              </a:spcBef>
              <a:spcAft>
                <a:spcPts val="0"/>
              </a:spcAft>
              <a:buClr>
                <a:srgbClr val="8D89A4"/>
              </a:buClr>
              <a:buSzPts val="1800"/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280"/>
              </a:spcBef>
              <a:spcAft>
                <a:spcPts val="0"/>
              </a:spcAft>
              <a:buClr>
                <a:srgbClr val="748560"/>
              </a:buClr>
              <a:buSzPts val="20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Arial"/>
              <a:buChar char="-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Char char="▪"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10" name="Shape 310"/>
          <p:cNvSpPr txBox="1"/>
          <p:nvPr>
            <p:ph idx="10" type="dt"/>
          </p:nvPr>
        </p:nvSpPr>
        <p:spPr>
          <a:xfrm>
            <a:off x="457200" y="6421437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311" name="Shape 311"/>
          <p:cNvSpPr txBox="1"/>
          <p:nvPr>
            <p:ph idx="11" type="ftr"/>
          </p:nvPr>
        </p:nvSpPr>
        <p:spPr>
          <a:xfrm>
            <a:off x="3124200" y="6421437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>
                <a:solidFill>
                  <a:srgbClr val="9B9A98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312" name="Shape 312"/>
          <p:cNvSpPr txBox="1"/>
          <p:nvPr>
            <p:ph idx="12" type="sldNum"/>
          </p:nvPr>
        </p:nvSpPr>
        <p:spPr>
          <a:xfrm>
            <a:off x="8153400" y="6421437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9A98"/>
              </a:buClr>
              <a:buFont typeface="Tahoma"/>
              <a:buNone/>
              <a:defRPr b="0" i="0" sz="1000" u="none">
                <a:solidFill>
                  <a:srgbClr val="9B9A98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9A98"/>
              </a:buClr>
              <a:buFont typeface="Tahoma"/>
              <a:buNone/>
              <a:defRPr b="0" i="0" sz="1000" u="none">
                <a:solidFill>
                  <a:srgbClr val="9B9A98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9A98"/>
              </a:buClr>
              <a:buFont typeface="Tahoma"/>
              <a:buNone/>
              <a:defRPr b="0" i="0" sz="1000" u="none">
                <a:solidFill>
                  <a:srgbClr val="9B9A98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9A98"/>
              </a:buClr>
              <a:buFont typeface="Tahoma"/>
              <a:buNone/>
              <a:defRPr b="0" i="0" sz="1000" u="none">
                <a:solidFill>
                  <a:srgbClr val="9B9A98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9A98"/>
              </a:buClr>
              <a:buFont typeface="Tahoma"/>
              <a:buNone/>
              <a:defRPr b="0" i="0" sz="1000" u="none">
                <a:solidFill>
                  <a:srgbClr val="9B9A98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9A98"/>
              </a:buClr>
              <a:buFont typeface="Tahoma"/>
              <a:buNone/>
              <a:defRPr b="0" i="0" sz="1000" u="none">
                <a:solidFill>
                  <a:srgbClr val="9B9A98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9A98"/>
              </a:buClr>
              <a:buFont typeface="Tahoma"/>
              <a:buNone/>
              <a:defRPr b="0" i="0" sz="1000" u="none">
                <a:solidFill>
                  <a:srgbClr val="9B9A98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9A98"/>
              </a:buClr>
              <a:buFont typeface="Tahoma"/>
              <a:buNone/>
              <a:defRPr b="0" i="0" sz="1000" u="none">
                <a:solidFill>
                  <a:srgbClr val="9B9A98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9A98"/>
              </a:buClr>
              <a:buFont typeface="Tahoma"/>
              <a:buNone/>
              <a:defRPr b="0" i="0" sz="1000" u="none">
                <a:solidFill>
                  <a:srgbClr val="9B9A98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aison" showMasterSp="0" type="twoTxTwoObj">
  <p:cSld name="TWO_OBJECTS_WITH_TEXT"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Shape 320"/>
          <p:cNvSpPr txBox="1"/>
          <p:nvPr>
            <p:ph type="title"/>
          </p:nvPr>
        </p:nvSpPr>
        <p:spPr>
          <a:xfrm>
            <a:off x="457200" y="2730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321" name="Shape 321"/>
          <p:cNvSpPr txBox="1"/>
          <p:nvPr>
            <p:ph idx="1" type="body"/>
          </p:nvPr>
        </p:nvSpPr>
        <p:spPr>
          <a:xfrm>
            <a:off x="457200" y="5486400"/>
            <a:ext cx="4040188" cy="83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None/>
              <a:defRPr b="1" i="0" sz="2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340"/>
              <a:buFont typeface="Noto Sans Symbols"/>
              <a:buNone/>
              <a:defRPr b="1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2040"/>
              <a:buFont typeface="Arial"/>
              <a:buNone/>
              <a:defRPr b="1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rgbClr val="8D89A4"/>
              </a:buClr>
              <a:buSzPts val="1800"/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rgbClr val="748560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Arial"/>
              <a:buChar char="-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Char char="▪"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22" name="Shape 322"/>
          <p:cNvSpPr txBox="1"/>
          <p:nvPr>
            <p:ph idx="2" type="body"/>
          </p:nvPr>
        </p:nvSpPr>
        <p:spPr>
          <a:xfrm>
            <a:off x="4645025" y="5486400"/>
            <a:ext cx="4041775" cy="83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None/>
              <a:defRPr b="1" i="0" sz="2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340"/>
              <a:buFont typeface="Noto Sans Symbols"/>
              <a:buNone/>
              <a:defRPr b="1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2040"/>
              <a:buFont typeface="Arial"/>
              <a:buNone/>
              <a:defRPr b="1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rgbClr val="8D89A4"/>
              </a:buClr>
              <a:buSzPts val="1800"/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rgbClr val="748560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Arial"/>
              <a:buChar char="-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Char char="▪"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23" name="Shape 323"/>
          <p:cNvSpPr txBox="1"/>
          <p:nvPr>
            <p:ph idx="3" type="body"/>
          </p:nvPr>
        </p:nvSpPr>
        <p:spPr>
          <a:xfrm>
            <a:off x="457200" y="1516912"/>
            <a:ext cx="4040188" cy="39417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5052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Char char="⦿"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●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5755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530"/>
              <a:buFont typeface="Arial"/>
              <a:buChar char="○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0039" lvl="3" marL="1828800" marR="0" rtl="0" algn="l">
              <a:spcBef>
                <a:spcPts val="320"/>
              </a:spcBef>
              <a:spcAft>
                <a:spcPts val="0"/>
              </a:spcAft>
              <a:buClr>
                <a:srgbClr val="8D89A4"/>
              </a:buClr>
              <a:buSzPts val="1440"/>
              <a:buFont typeface="Noto Sans Symbols"/>
              <a:buChar char="●"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rgbClr val="748560"/>
              </a:buClr>
              <a:buSzPts val="1600"/>
              <a:buFont typeface="Arial"/>
              <a:buChar char="-"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Arial"/>
              <a:buChar char="-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Char char="▪"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24" name="Shape 324"/>
          <p:cNvSpPr txBox="1"/>
          <p:nvPr>
            <p:ph idx="4" type="body"/>
          </p:nvPr>
        </p:nvSpPr>
        <p:spPr>
          <a:xfrm>
            <a:off x="4645025" y="1516912"/>
            <a:ext cx="4041775" cy="39417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5052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Char char="⦿"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●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5755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530"/>
              <a:buFont typeface="Arial"/>
              <a:buChar char="○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0039" lvl="3" marL="1828800" marR="0" rtl="0" algn="l">
              <a:spcBef>
                <a:spcPts val="320"/>
              </a:spcBef>
              <a:spcAft>
                <a:spcPts val="0"/>
              </a:spcAft>
              <a:buClr>
                <a:srgbClr val="8D89A4"/>
              </a:buClr>
              <a:buSzPts val="1440"/>
              <a:buFont typeface="Noto Sans Symbols"/>
              <a:buChar char="●"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rgbClr val="748560"/>
              </a:buClr>
              <a:buSzPts val="1600"/>
              <a:buFont typeface="Arial"/>
              <a:buChar char="-"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Arial"/>
              <a:buChar char="-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Char char="▪"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25" name="Shape 325"/>
          <p:cNvSpPr txBox="1"/>
          <p:nvPr>
            <p:ph idx="10" type="dt"/>
          </p:nvPr>
        </p:nvSpPr>
        <p:spPr>
          <a:xfrm>
            <a:off x="457200" y="6421437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326" name="Shape 326"/>
          <p:cNvSpPr txBox="1"/>
          <p:nvPr>
            <p:ph idx="11" type="ftr"/>
          </p:nvPr>
        </p:nvSpPr>
        <p:spPr>
          <a:xfrm>
            <a:off x="3124200" y="6421437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>
                <a:solidFill>
                  <a:srgbClr val="9B9A98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327" name="Shape 327"/>
          <p:cNvSpPr txBox="1"/>
          <p:nvPr>
            <p:ph idx="12" type="sldNum"/>
          </p:nvPr>
        </p:nvSpPr>
        <p:spPr>
          <a:xfrm>
            <a:off x="8153400" y="6421437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9A98"/>
              </a:buClr>
              <a:buFont typeface="Tahoma"/>
              <a:buNone/>
              <a:defRPr b="0" i="0" sz="1000" u="none">
                <a:solidFill>
                  <a:srgbClr val="9B9A98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9A98"/>
              </a:buClr>
              <a:buFont typeface="Tahoma"/>
              <a:buNone/>
              <a:defRPr b="0" i="0" sz="1000" u="none">
                <a:solidFill>
                  <a:srgbClr val="9B9A98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9A98"/>
              </a:buClr>
              <a:buFont typeface="Tahoma"/>
              <a:buNone/>
              <a:defRPr b="0" i="0" sz="1000" u="none">
                <a:solidFill>
                  <a:srgbClr val="9B9A98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9A98"/>
              </a:buClr>
              <a:buFont typeface="Tahoma"/>
              <a:buNone/>
              <a:defRPr b="0" i="0" sz="1000" u="none">
                <a:solidFill>
                  <a:srgbClr val="9B9A98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9A98"/>
              </a:buClr>
              <a:buFont typeface="Tahoma"/>
              <a:buNone/>
              <a:defRPr b="0" i="0" sz="1000" u="none">
                <a:solidFill>
                  <a:srgbClr val="9B9A98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9A98"/>
              </a:buClr>
              <a:buFont typeface="Tahoma"/>
              <a:buNone/>
              <a:defRPr b="0" i="0" sz="1000" u="none">
                <a:solidFill>
                  <a:srgbClr val="9B9A98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9A98"/>
              </a:buClr>
              <a:buFont typeface="Tahoma"/>
              <a:buNone/>
              <a:defRPr b="0" i="0" sz="1000" u="none">
                <a:solidFill>
                  <a:srgbClr val="9B9A98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9A98"/>
              </a:buClr>
              <a:buFont typeface="Tahoma"/>
              <a:buNone/>
              <a:defRPr b="0" i="0" sz="1000" u="none">
                <a:solidFill>
                  <a:srgbClr val="9B9A98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9A98"/>
              </a:buClr>
              <a:buFont typeface="Tahoma"/>
              <a:buNone/>
              <a:defRPr b="0" i="0" sz="1000" u="none">
                <a:solidFill>
                  <a:srgbClr val="9B9A98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u avec légende" type="objTx">
  <p:cSld name="OBJECT_WITH_CAPTION_TEXT"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Shape 337"/>
          <p:cNvSpPr txBox="1"/>
          <p:nvPr>
            <p:ph type="title"/>
          </p:nvPr>
        </p:nvSpPr>
        <p:spPr>
          <a:xfrm>
            <a:off x="457200" y="1185528"/>
            <a:ext cx="3200400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Source Sans Pro"/>
              <a:buNone/>
              <a:defRPr b="1" i="0" sz="1800" u="none" cap="none" strike="noStrik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338" name="Shape 338"/>
          <p:cNvSpPr txBox="1"/>
          <p:nvPr>
            <p:ph idx="1" type="body"/>
          </p:nvPr>
        </p:nvSpPr>
        <p:spPr>
          <a:xfrm>
            <a:off x="457200" y="214424"/>
            <a:ext cx="27432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marR="0" rtl="0" algn="l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2340"/>
              <a:buFont typeface="Noto Sans Symbols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200"/>
              </a:spcBef>
              <a:spcAft>
                <a:spcPts val="0"/>
              </a:spcAft>
              <a:buClr>
                <a:schemeClr val="accent2"/>
              </a:buClr>
              <a:buSzPts val="204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180"/>
              </a:spcBef>
              <a:spcAft>
                <a:spcPts val="0"/>
              </a:spcAft>
              <a:buClr>
                <a:srgbClr val="8D89A4"/>
              </a:buClr>
              <a:buSzPts val="1800"/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180"/>
              </a:spcBef>
              <a:spcAft>
                <a:spcPts val="0"/>
              </a:spcAft>
              <a:buClr>
                <a:srgbClr val="748560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Arial"/>
              <a:buChar char="-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Char char="▪"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39" name="Shape 339"/>
          <p:cNvSpPr txBox="1"/>
          <p:nvPr>
            <p:ph idx="2" type="body"/>
          </p:nvPr>
        </p:nvSpPr>
        <p:spPr>
          <a:xfrm>
            <a:off x="457200" y="1981200"/>
            <a:ext cx="7086600" cy="381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70840" lvl="0" marL="457200" marR="0" rtl="0" algn="l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Char char="⦿"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65760" lvl="1" marL="91440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160"/>
              <a:buFont typeface="Noto Sans Symbols"/>
              <a:buChar char="●"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7344" lvl="2" marL="1371600" marR="0" rtl="0" algn="l">
              <a:spcBef>
                <a:spcPts val="440"/>
              </a:spcBef>
              <a:spcAft>
                <a:spcPts val="0"/>
              </a:spcAft>
              <a:buClr>
                <a:schemeClr val="accent2"/>
              </a:buClr>
              <a:buSzPts val="1870"/>
              <a:buFont typeface="Arial"/>
              <a:buChar char="○"/>
              <a:defRPr b="0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8D89A4"/>
              </a:buClr>
              <a:buSzPts val="1800"/>
              <a:buFont typeface="Noto Sans Symbols"/>
              <a:buChar char="●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748560"/>
              </a:buClr>
              <a:buSzPts val="2000"/>
              <a:buFont typeface="Arial"/>
              <a:buChar char="-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Arial"/>
              <a:buChar char="-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Char char="▪"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40" name="Shape 340"/>
          <p:cNvSpPr txBox="1"/>
          <p:nvPr>
            <p:ph idx="10" type="dt"/>
          </p:nvPr>
        </p:nvSpPr>
        <p:spPr>
          <a:xfrm>
            <a:off x="457200" y="6421437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341" name="Shape 341"/>
          <p:cNvSpPr txBox="1"/>
          <p:nvPr>
            <p:ph idx="11" type="ftr"/>
          </p:nvPr>
        </p:nvSpPr>
        <p:spPr>
          <a:xfrm>
            <a:off x="3124200" y="6421437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>
                <a:solidFill>
                  <a:srgbClr val="9B9A98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342" name="Shape 342"/>
          <p:cNvSpPr txBox="1"/>
          <p:nvPr>
            <p:ph idx="12" type="sldNum"/>
          </p:nvPr>
        </p:nvSpPr>
        <p:spPr>
          <a:xfrm>
            <a:off x="8156575" y="6421437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9A98"/>
              </a:buClr>
              <a:buFont typeface="Tahoma"/>
              <a:buNone/>
              <a:defRPr b="0" i="0" sz="1000" u="none">
                <a:solidFill>
                  <a:srgbClr val="9B9A98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9A98"/>
              </a:buClr>
              <a:buFont typeface="Tahoma"/>
              <a:buNone/>
              <a:defRPr b="0" i="0" sz="1000" u="none">
                <a:solidFill>
                  <a:srgbClr val="9B9A98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9A98"/>
              </a:buClr>
              <a:buFont typeface="Tahoma"/>
              <a:buNone/>
              <a:defRPr b="0" i="0" sz="1000" u="none">
                <a:solidFill>
                  <a:srgbClr val="9B9A98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9A98"/>
              </a:buClr>
              <a:buFont typeface="Tahoma"/>
              <a:buNone/>
              <a:defRPr b="0" i="0" sz="1000" u="none">
                <a:solidFill>
                  <a:srgbClr val="9B9A98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9A98"/>
              </a:buClr>
              <a:buFont typeface="Tahoma"/>
              <a:buNone/>
              <a:defRPr b="0" i="0" sz="1000" u="none">
                <a:solidFill>
                  <a:srgbClr val="9B9A98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9A98"/>
              </a:buClr>
              <a:buFont typeface="Tahoma"/>
              <a:buNone/>
              <a:defRPr b="0" i="0" sz="1000" u="none">
                <a:solidFill>
                  <a:srgbClr val="9B9A98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9A98"/>
              </a:buClr>
              <a:buFont typeface="Tahoma"/>
              <a:buNone/>
              <a:defRPr b="0" i="0" sz="1000" u="none">
                <a:solidFill>
                  <a:srgbClr val="9B9A98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9A98"/>
              </a:buClr>
              <a:buFont typeface="Tahoma"/>
              <a:buNone/>
              <a:defRPr b="0" i="0" sz="1000" u="none">
                <a:solidFill>
                  <a:srgbClr val="9B9A98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9A98"/>
              </a:buClr>
              <a:buFont typeface="Tahoma"/>
              <a:buNone/>
              <a:defRPr b="0" i="0" sz="1000" u="none">
                <a:solidFill>
                  <a:srgbClr val="9B9A98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Image avec légende" showMasterSp="0" type="picTx">
  <p:cSld name="PICTURE_WITH_CAPTION_TEXT"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Shape 350"/>
          <p:cNvSpPr txBox="1"/>
          <p:nvPr>
            <p:ph type="title"/>
          </p:nvPr>
        </p:nvSpPr>
        <p:spPr>
          <a:xfrm>
            <a:off x="5556732" y="1705709"/>
            <a:ext cx="3053868" cy="1253808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Source Sans Pro"/>
              <a:buNone/>
              <a:defRPr b="1" i="0" sz="2200" u="none" cap="none" strike="noStrik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351" name="Shape 351"/>
          <p:cNvSpPr/>
          <p:nvPr>
            <p:ph idx="2" type="pic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rgbClr val="2B2B2B"/>
          </a:solidFill>
          <a:ln cap="flat" cmpd="sng" w="50800">
            <a:solidFill>
              <a:schemeClr val="dk2"/>
            </a:solidFill>
            <a:prstDash val="solid"/>
            <a:miter lim="8000"/>
            <a:headEnd len="sm" w="sm" type="none"/>
            <a:tailEnd len="sm" w="sm" type="none"/>
          </a:ln>
          <a:effectLst>
            <a:outerShdw blurRad="152000" sx="-80000" rotWithShape="0" dir="5400000" dist="345000" sy="-18000">
              <a:srgbClr val="000000">
                <a:alpha val="24705"/>
              </a:srgbClr>
            </a:outerShdw>
          </a:effectLst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77813" lvl="1" marL="722313" marR="0" rtl="0" algn="l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2340"/>
              <a:buFont typeface="Noto Sans Symbols"/>
              <a:buChar char="●"/>
              <a:defRPr b="0" i="0" sz="2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55588" lvl="2" marL="1004888" marR="0" rtl="0" algn="l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040"/>
              <a:buFont typeface="Arial"/>
              <a:buChar char="○"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38125" lvl="3" marL="1279525" marR="0" rtl="0" algn="l">
              <a:spcBef>
                <a:spcPts val="400"/>
              </a:spcBef>
              <a:spcAft>
                <a:spcPts val="0"/>
              </a:spcAft>
              <a:buClr>
                <a:srgbClr val="8D89A4"/>
              </a:buClr>
              <a:buSzPts val="1800"/>
              <a:buFont typeface="Noto Sans Symbols"/>
              <a:buChar char="●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93675" lvl="4" marL="1489075" marR="0" rtl="0" algn="l">
              <a:spcBef>
                <a:spcPts val="400"/>
              </a:spcBef>
              <a:spcAft>
                <a:spcPts val="0"/>
              </a:spcAft>
              <a:buClr>
                <a:srgbClr val="748560"/>
              </a:buClr>
              <a:buSzPts val="2000"/>
              <a:buFont typeface="Arial"/>
              <a:buChar char="-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89483" lvl="5" marL="1700784" marR="0" rtl="0" algn="l"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Arial"/>
              <a:buChar char="-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93039" lvl="6" marL="1920240" marR="0" rtl="0" algn="l"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83895" lvl="7" marL="2139696" marR="0" rtl="0" algn="l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Char char="▪"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85420" lvl="8" marL="2331720" marR="0" rtl="0" algn="l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52" name="Shape 352"/>
          <p:cNvSpPr txBox="1"/>
          <p:nvPr>
            <p:ph idx="1" type="body"/>
          </p:nvPr>
        </p:nvSpPr>
        <p:spPr>
          <a:xfrm>
            <a:off x="5556734" y="2998765"/>
            <a:ext cx="3053866" cy="266348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2340"/>
              <a:buFont typeface="Noto Sans Symbols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200"/>
              </a:spcBef>
              <a:spcAft>
                <a:spcPts val="0"/>
              </a:spcAft>
              <a:buClr>
                <a:schemeClr val="accent2"/>
              </a:buClr>
              <a:buSzPts val="204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180"/>
              </a:spcBef>
              <a:spcAft>
                <a:spcPts val="0"/>
              </a:spcAft>
              <a:buClr>
                <a:srgbClr val="8D89A4"/>
              </a:buClr>
              <a:buSzPts val="1800"/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180"/>
              </a:spcBef>
              <a:spcAft>
                <a:spcPts val="0"/>
              </a:spcAft>
              <a:buClr>
                <a:srgbClr val="748560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Arial"/>
              <a:buChar char="-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Char char="▪"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53" name="Shape 353"/>
          <p:cNvSpPr txBox="1"/>
          <p:nvPr>
            <p:ph idx="10" type="dt"/>
          </p:nvPr>
        </p:nvSpPr>
        <p:spPr>
          <a:xfrm>
            <a:off x="457200" y="6421437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354" name="Shape 354"/>
          <p:cNvSpPr txBox="1"/>
          <p:nvPr>
            <p:ph idx="11" type="ftr"/>
          </p:nvPr>
        </p:nvSpPr>
        <p:spPr>
          <a:xfrm>
            <a:off x="3124200" y="6421437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>
                <a:solidFill>
                  <a:srgbClr val="9B9A98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355" name="Shape 355"/>
          <p:cNvSpPr txBox="1"/>
          <p:nvPr>
            <p:ph idx="12" type="sldNum"/>
          </p:nvPr>
        </p:nvSpPr>
        <p:spPr>
          <a:xfrm>
            <a:off x="8153400" y="6421437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9A98"/>
              </a:buClr>
              <a:buFont typeface="Tahoma"/>
              <a:buNone/>
              <a:defRPr b="0" i="0" sz="1000" u="none">
                <a:solidFill>
                  <a:srgbClr val="9B9A98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9A98"/>
              </a:buClr>
              <a:buFont typeface="Tahoma"/>
              <a:buNone/>
              <a:defRPr b="0" i="0" sz="1000" u="none">
                <a:solidFill>
                  <a:srgbClr val="9B9A98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9A98"/>
              </a:buClr>
              <a:buFont typeface="Tahoma"/>
              <a:buNone/>
              <a:defRPr b="0" i="0" sz="1000" u="none">
                <a:solidFill>
                  <a:srgbClr val="9B9A98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9A98"/>
              </a:buClr>
              <a:buFont typeface="Tahoma"/>
              <a:buNone/>
              <a:defRPr b="0" i="0" sz="1000" u="none">
                <a:solidFill>
                  <a:srgbClr val="9B9A98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9A98"/>
              </a:buClr>
              <a:buFont typeface="Tahoma"/>
              <a:buNone/>
              <a:defRPr b="0" i="0" sz="1000" u="none">
                <a:solidFill>
                  <a:srgbClr val="9B9A98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9A98"/>
              </a:buClr>
              <a:buFont typeface="Tahoma"/>
              <a:buNone/>
              <a:defRPr b="0" i="0" sz="1000" u="none">
                <a:solidFill>
                  <a:srgbClr val="9B9A98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9A98"/>
              </a:buClr>
              <a:buFont typeface="Tahoma"/>
              <a:buNone/>
              <a:defRPr b="0" i="0" sz="1000" u="none">
                <a:solidFill>
                  <a:srgbClr val="9B9A98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9A98"/>
              </a:buClr>
              <a:buFont typeface="Tahoma"/>
              <a:buNone/>
              <a:defRPr b="0" i="0" sz="1000" u="none">
                <a:solidFill>
                  <a:srgbClr val="9B9A98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9A98"/>
              </a:buClr>
              <a:buFont typeface="Tahoma"/>
              <a:buNone/>
              <a:defRPr b="0" i="0" sz="1000" u="none">
                <a:solidFill>
                  <a:srgbClr val="9B9A98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Deux contenus" type="twoObj">
  <p:cSld name="TWO_OBJECTS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/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40" name="Shape 40"/>
          <p:cNvSpPr txBox="1"/>
          <p:nvPr>
            <p:ph idx="1" type="body"/>
          </p:nvPr>
        </p:nvSpPr>
        <p:spPr>
          <a:xfrm>
            <a:off x="457200" y="1600200"/>
            <a:ext cx="3657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60680" lvl="0" marL="457200" marR="0" rtl="0" algn="l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2080"/>
              <a:buFont typeface="Noto Sans Symbols"/>
              <a:buChar char="⦿"/>
              <a:defRPr sz="2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4330" lvl="1" marL="914400" marR="0" rtl="0" algn="l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1980"/>
              <a:buFont typeface="Noto Sans Symbols"/>
              <a:buChar char="●"/>
              <a:defRPr b="0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3655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Arial"/>
              <a:buChar char="○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1469" lvl="3" marL="1828800" marR="0" rtl="0" algn="l">
              <a:spcBef>
                <a:spcPts val="360"/>
              </a:spcBef>
              <a:spcAft>
                <a:spcPts val="0"/>
              </a:spcAft>
              <a:buClr>
                <a:srgbClr val="8D89A4"/>
              </a:buClr>
              <a:buSzPts val="1620"/>
              <a:buFont typeface="Noto Sans Symbols"/>
              <a:buChar char="●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spcBef>
                <a:spcPts val="360"/>
              </a:spcBef>
              <a:spcAft>
                <a:spcPts val="0"/>
              </a:spcAft>
              <a:buClr>
                <a:srgbClr val="748560"/>
              </a:buClr>
              <a:buSzPts val="1800"/>
              <a:buFont typeface="Arial"/>
              <a:buChar char="-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Arial"/>
              <a:buChar char="-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Char char="▪"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1" name="Shape 41"/>
          <p:cNvSpPr txBox="1"/>
          <p:nvPr>
            <p:ph idx="2" type="body"/>
          </p:nvPr>
        </p:nvSpPr>
        <p:spPr>
          <a:xfrm>
            <a:off x="4267200" y="1600200"/>
            <a:ext cx="3657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60680" lvl="0" marL="457200" marR="0" rtl="0" algn="l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2080"/>
              <a:buFont typeface="Noto Sans Symbols"/>
              <a:buChar char="⦿"/>
              <a:defRPr sz="2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4330" lvl="1" marL="914400" marR="0" rtl="0" algn="l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1980"/>
              <a:buFont typeface="Noto Sans Symbols"/>
              <a:buChar char="●"/>
              <a:defRPr b="0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3655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Arial"/>
              <a:buChar char="○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1469" lvl="3" marL="1828800" marR="0" rtl="0" algn="l">
              <a:spcBef>
                <a:spcPts val="360"/>
              </a:spcBef>
              <a:spcAft>
                <a:spcPts val="0"/>
              </a:spcAft>
              <a:buClr>
                <a:srgbClr val="8D89A4"/>
              </a:buClr>
              <a:buSzPts val="1620"/>
              <a:buFont typeface="Noto Sans Symbols"/>
              <a:buChar char="●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spcBef>
                <a:spcPts val="360"/>
              </a:spcBef>
              <a:spcAft>
                <a:spcPts val="0"/>
              </a:spcAft>
              <a:buClr>
                <a:srgbClr val="748560"/>
              </a:buClr>
              <a:buSzPts val="1800"/>
              <a:buFont typeface="Arial"/>
              <a:buChar char="-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Arial"/>
              <a:buChar char="-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Char char="▪"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2" name="Shape 42"/>
          <p:cNvSpPr txBox="1"/>
          <p:nvPr>
            <p:ph idx="10" type="dt"/>
          </p:nvPr>
        </p:nvSpPr>
        <p:spPr>
          <a:xfrm>
            <a:off x="457200" y="6421437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43" name="Shape 43"/>
          <p:cNvSpPr txBox="1"/>
          <p:nvPr>
            <p:ph idx="11" type="ftr"/>
          </p:nvPr>
        </p:nvSpPr>
        <p:spPr>
          <a:xfrm>
            <a:off x="3124200" y="6421437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>
                <a:solidFill>
                  <a:srgbClr val="9B9A98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44" name="Shape 44"/>
          <p:cNvSpPr txBox="1"/>
          <p:nvPr>
            <p:ph idx="12" type="sldNum"/>
          </p:nvPr>
        </p:nvSpPr>
        <p:spPr>
          <a:xfrm>
            <a:off x="8153400" y="6421437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9A98"/>
              </a:buClr>
              <a:buFont typeface="Tahoma"/>
              <a:buNone/>
              <a:defRPr b="0" i="0" sz="1000" u="none">
                <a:solidFill>
                  <a:srgbClr val="9B9A98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9A98"/>
              </a:buClr>
              <a:buFont typeface="Tahoma"/>
              <a:buNone/>
              <a:defRPr b="0" i="0" sz="1000" u="none">
                <a:solidFill>
                  <a:srgbClr val="9B9A98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9A98"/>
              </a:buClr>
              <a:buFont typeface="Tahoma"/>
              <a:buNone/>
              <a:defRPr b="0" i="0" sz="1000" u="none">
                <a:solidFill>
                  <a:srgbClr val="9B9A98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9A98"/>
              </a:buClr>
              <a:buFont typeface="Tahoma"/>
              <a:buNone/>
              <a:defRPr b="0" i="0" sz="1000" u="none">
                <a:solidFill>
                  <a:srgbClr val="9B9A98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9A98"/>
              </a:buClr>
              <a:buFont typeface="Tahoma"/>
              <a:buNone/>
              <a:defRPr b="0" i="0" sz="1000" u="none">
                <a:solidFill>
                  <a:srgbClr val="9B9A98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9A98"/>
              </a:buClr>
              <a:buFont typeface="Tahoma"/>
              <a:buNone/>
              <a:defRPr b="0" i="0" sz="1000" u="none">
                <a:solidFill>
                  <a:srgbClr val="9B9A98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9A98"/>
              </a:buClr>
              <a:buFont typeface="Tahoma"/>
              <a:buNone/>
              <a:defRPr b="0" i="0" sz="1000" u="none">
                <a:solidFill>
                  <a:srgbClr val="9B9A98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9A98"/>
              </a:buClr>
              <a:buFont typeface="Tahoma"/>
              <a:buNone/>
              <a:defRPr b="0" i="0" sz="1000" u="none">
                <a:solidFill>
                  <a:srgbClr val="9B9A98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9A98"/>
              </a:buClr>
              <a:buFont typeface="Tahoma"/>
              <a:buNone/>
              <a:defRPr b="0" i="0" sz="1000" u="none">
                <a:solidFill>
                  <a:srgbClr val="9B9A98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re et contenu" type="obj">
  <p:cSld name="OBJECT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/>
          <p:nvPr>
            <p:ph type="title"/>
          </p:nvPr>
        </p:nvSpPr>
        <p:spPr>
          <a:xfrm>
            <a:off x="457200" y="274637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47" name="Shape 47"/>
          <p:cNvSpPr txBox="1"/>
          <p:nvPr>
            <p:ph idx="1" type="body"/>
          </p:nvPr>
        </p:nvSpPr>
        <p:spPr>
          <a:xfrm>
            <a:off x="457200" y="1600200"/>
            <a:ext cx="7467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81000" lvl="0" marL="4572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⦿"/>
              <a:defRPr sz="3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77190" lvl="1" marL="914400" marR="0" rtl="0" algn="l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2340"/>
              <a:buFont typeface="Noto Sans Symbols"/>
              <a:buChar char="●"/>
              <a:defRPr b="0" i="0" sz="2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8139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040"/>
              <a:buFont typeface="Arial"/>
              <a:buChar char="○"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8D89A4"/>
              </a:buClr>
              <a:buSzPts val="1800"/>
              <a:buFont typeface="Noto Sans Symbols"/>
              <a:buChar char="●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748560"/>
              </a:buClr>
              <a:buSzPts val="2000"/>
              <a:buFont typeface="Arial"/>
              <a:buChar char="-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Arial"/>
              <a:buChar char="-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Char char="▪"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8" name="Shape 48"/>
          <p:cNvSpPr txBox="1"/>
          <p:nvPr>
            <p:ph idx="10" type="dt"/>
          </p:nvPr>
        </p:nvSpPr>
        <p:spPr>
          <a:xfrm>
            <a:off x="457200" y="6421437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49" name="Shape 49"/>
          <p:cNvSpPr txBox="1"/>
          <p:nvPr>
            <p:ph idx="11" type="ftr"/>
          </p:nvPr>
        </p:nvSpPr>
        <p:spPr>
          <a:xfrm>
            <a:off x="3124200" y="6421437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>
                <a:solidFill>
                  <a:srgbClr val="9B9A98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50" name="Shape 50"/>
          <p:cNvSpPr txBox="1"/>
          <p:nvPr>
            <p:ph idx="12" type="sldNum"/>
          </p:nvPr>
        </p:nvSpPr>
        <p:spPr>
          <a:xfrm>
            <a:off x="8153400" y="6421437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9A98"/>
              </a:buClr>
              <a:buFont typeface="Tahoma"/>
              <a:buNone/>
              <a:defRPr b="0" i="0" sz="1000" u="none">
                <a:solidFill>
                  <a:srgbClr val="9B9A98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9A98"/>
              </a:buClr>
              <a:buFont typeface="Tahoma"/>
              <a:buNone/>
              <a:defRPr b="0" i="0" sz="1000" u="none">
                <a:solidFill>
                  <a:srgbClr val="9B9A98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9A98"/>
              </a:buClr>
              <a:buFont typeface="Tahoma"/>
              <a:buNone/>
              <a:defRPr b="0" i="0" sz="1000" u="none">
                <a:solidFill>
                  <a:srgbClr val="9B9A98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9A98"/>
              </a:buClr>
              <a:buFont typeface="Tahoma"/>
              <a:buNone/>
              <a:defRPr b="0" i="0" sz="1000" u="none">
                <a:solidFill>
                  <a:srgbClr val="9B9A98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9A98"/>
              </a:buClr>
              <a:buFont typeface="Tahoma"/>
              <a:buNone/>
              <a:defRPr b="0" i="0" sz="1000" u="none">
                <a:solidFill>
                  <a:srgbClr val="9B9A98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9A98"/>
              </a:buClr>
              <a:buFont typeface="Tahoma"/>
              <a:buNone/>
              <a:defRPr b="0" i="0" sz="1000" u="none">
                <a:solidFill>
                  <a:srgbClr val="9B9A98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9A98"/>
              </a:buClr>
              <a:buFont typeface="Tahoma"/>
              <a:buNone/>
              <a:defRPr b="0" i="0" sz="1000" u="none">
                <a:solidFill>
                  <a:srgbClr val="9B9A98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9A98"/>
              </a:buClr>
              <a:buFont typeface="Tahoma"/>
              <a:buNone/>
              <a:defRPr b="0" i="0" sz="1000" u="none">
                <a:solidFill>
                  <a:srgbClr val="9B9A98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9A98"/>
              </a:buClr>
              <a:buFont typeface="Tahoma"/>
              <a:buNone/>
              <a:defRPr b="0" i="0" sz="1000" u="none">
                <a:solidFill>
                  <a:srgbClr val="9B9A98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re vertical et texte" type="vertTitleAndTx">
  <p:cSld name="VERTICAL_TITLE_AND_VERTICAL_TEXT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/>
          <p:nvPr>
            <p:ph type="title"/>
          </p:nvPr>
        </p:nvSpPr>
        <p:spPr>
          <a:xfrm rot="5400000">
            <a:off x="4747419" y="2156619"/>
            <a:ext cx="5821362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FF6600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FF6600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FF6600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FF6600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FF6600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FF6600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FF6600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FF6600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FF6600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62" name="Shape 62"/>
          <p:cNvSpPr txBox="1"/>
          <p:nvPr>
            <p:ph idx="1" type="body"/>
          </p:nvPr>
        </p:nvSpPr>
        <p:spPr>
          <a:xfrm rot="5400000">
            <a:off x="556419" y="175419"/>
            <a:ext cx="5821362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9116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560"/>
              <a:buFont typeface="Noto Sans Symbols"/>
              <a:buChar char="■"/>
              <a:defRPr b="0" i="0" sz="3200" u="none" cap="none" strike="noStrike">
                <a:solidFill>
                  <a:schemeClr val="hlink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ahoma"/>
              <a:buChar char="–"/>
              <a:defRPr b="0" i="0" sz="2800" u="none" cap="none" strike="noStrik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2400"/>
              <a:buFont typeface="Noto Sans Symbols"/>
              <a:buChar char="▪"/>
              <a:defRPr b="0" i="0" sz="24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ahoma"/>
              <a:buChar char="–"/>
              <a:defRPr b="0" i="0" sz="2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63" name="Shape 63"/>
          <p:cNvSpPr txBox="1"/>
          <p:nvPr>
            <p:ph idx="10" type="dt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64" name="Shape 64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65" name="Shape 65"/>
          <p:cNvSpPr txBox="1"/>
          <p:nvPr>
            <p:ph idx="12" type="sldNum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ahoma"/>
              <a:buNone/>
              <a:defRPr b="0" i="0" sz="12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ahoma"/>
              <a:buNone/>
              <a:defRPr b="0" i="0" sz="12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ahoma"/>
              <a:buNone/>
              <a:defRPr b="0" i="0" sz="12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ahoma"/>
              <a:buNone/>
              <a:defRPr b="0" i="0" sz="12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ahoma"/>
              <a:buNone/>
              <a:defRPr b="0" i="0" sz="12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ahoma"/>
              <a:buNone/>
              <a:defRPr b="0" i="0" sz="12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ahoma"/>
              <a:buNone/>
              <a:defRPr b="0" i="0" sz="12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ahoma"/>
              <a:buNone/>
              <a:defRPr b="0" i="0" sz="12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ahoma"/>
              <a:buNone/>
              <a:defRPr b="0" i="0" sz="12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re et texte vertical" type="vertTx">
  <p:cSld name="VERTICAL_TEXT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/>
          <p:nvPr>
            <p:ph type="title"/>
          </p:nvPr>
        </p:nvSpPr>
        <p:spPr>
          <a:xfrm>
            <a:off x="1258887" y="274637"/>
            <a:ext cx="7427912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FF6600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FF6600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FF6600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FF6600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FF6600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FF6600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FF6600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FF6600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FF6600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68" name="Shape 68"/>
          <p:cNvSpPr txBox="1"/>
          <p:nvPr>
            <p:ph idx="1" type="body"/>
          </p:nvPr>
        </p:nvSpPr>
        <p:spPr>
          <a:xfrm rot="5400000">
            <a:off x="2324100" y="-266700"/>
            <a:ext cx="4495800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9116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560"/>
              <a:buFont typeface="Noto Sans Symbols"/>
              <a:buChar char="■"/>
              <a:defRPr b="0" i="0" sz="3200" u="none" cap="none" strike="noStrike">
                <a:solidFill>
                  <a:schemeClr val="hlink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ahoma"/>
              <a:buChar char="–"/>
              <a:defRPr b="0" i="0" sz="2800" u="none" cap="none" strike="noStrik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2400"/>
              <a:buFont typeface="Noto Sans Symbols"/>
              <a:buChar char="▪"/>
              <a:defRPr b="0" i="0" sz="24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ahoma"/>
              <a:buChar char="–"/>
              <a:defRPr b="0" i="0" sz="2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69" name="Shape 69"/>
          <p:cNvSpPr txBox="1"/>
          <p:nvPr>
            <p:ph idx="10" type="dt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70" name="Shape 70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71" name="Shape 71"/>
          <p:cNvSpPr txBox="1"/>
          <p:nvPr>
            <p:ph idx="12" type="sldNum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ahoma"/>
              <a:buNone/>
              <a:defRPr b="0" i="0" sz="12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ahoma"/>
              <a:buNone/>
              <a:defRPr b="0" i="0" sz="12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ahoma"/>
              <a:buNone/>
              <a:defRPr b="0" i="0" sz="12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ahoma"/>
              <a:buNone/>
              <a:defRPr b="0" i="0" sz="12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ahoma"/>
              <a:buNone/>
              <a:defRPr b="0" i="0" sz="12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ahoma"/>
              <a:buNone/>
              <a:defRPr b="0" i="0" sz="12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ahoma"/>
              <a:buNone/>
              <a:defRPr b="0" i="0" sz="12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ahoma"/>
              <a:buNone/>
              <a:defRPr b="0" i="0" sz="12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ahoma"/>
              <a:buNone/>
              <a:defRPr b="0" i="0" sz="12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Image avec légende" type="picTx">
  <p:cSld name="PICTURE_WITH_CAPTION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000" u="none" cap="none" strike="noStrike">
                <a:solidFill>
                  <a:srgbClr val="FF6600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FF6600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FF6600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FF6600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FF6600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FF6600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FF6600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FF6600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FF6600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74" name="Shape 74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None/>
              <a:defRPr b="0" i="0" sz="3200" u="none" cap="none" strike="noStrike">
                <a:solidFill>
                  <a:schemeClr val="hlink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457200" marR="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ahoma"/>
              <a:buNone/>
              <a:defRPr b="0" i="0" sz="2800" u="none" cap="none" strike="noStrik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914400" marR="0" rtl="0" algn="l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None/>
              <a:defRPr b="0" i="0" sz="24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13716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ahoma"/>
              <a:buNone/>
              <a:defRPr b="0" i="0" sz="2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18288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None/>
              <a:defRPr b="0" i="0" sz="2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22860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None/>
              <a:defRPr b="0" i="0" sz="2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27432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None/>
              <a:defRPr b="0" i="0" sz="2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32004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None/>
              <a:defRPr b="0" i="0" sz="2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36576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None/>
              <a:defRPr b="0" i="0" sz="2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75" name="Shape 75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280"/>
              </a:spcBef>
              <a:spcAft>
                <a:spcPts val="0"/>
              </a:spcAft>
              <a:buClr>
                <a:schemeClr val="hlink"/>
              </a:buClr>
              <a:buSzPts val="2560"/>
              <a:buFont typeface="Noto Sans Symbols"/>
              <a:buNone/>
              <a:defRPr b="0" i="0" sz="1400" u="none" cap="none" strike="noStrike">
                <a:solidFill>
                  <a:schemeClr val="hlink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ahoma"/>
              <a:buNone/>
              <a:defRPr b="0" i="0" sz="1200" u="none" cap="none" strike="noStrik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228600" lvl="2" marL="1371600" marR="0" rtl="0" algn="l">
              <a:spcBef>
                <a:spcPts val="200"/>
              </a:spcBef>
              <a:spcAft>
                <a:spcPts val="0"/>
              </a:spcAft>
              <a:buClr>
                <a:schemeClr val="hlink"/>
              </a:buClr>
              <a:buSzPts val="2400"/>
              <a:buFont typeface="Noto Sans Symbols"/>
              <a:buNone/>
              <a:defRPr b="0" i="0" sz="1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228600" lvl="3" marL="1828800" marR="0" rtl="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ahoma"/>
              <a:buNone/>
              <a:defRPr b="0" i="0" sz="9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228600" lvl="4" marL="2286000" marR="0" rtl="0" algn="l">
              <a:spcBef>
                <a:spcPts val="18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228600" lvl="5" marL="2743200" marR="0" rtl="0" algn="l">
              <a:spcBef>
                <a:spcPts val="18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228600" lvl="6" marL="3200400" marR="0" rtl="0" algn="l">
              <a:spcBef>
                <a:spcPts val="18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228600" lvl="7" marL="3657600" marR="0" rtl="0" algn="l">
              <a:spcBef>
                <a:spcPts val="18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228600" lvl="8" marL="4114800" marR="0" rtl="0" algn="l">
              <a:spcBef>
                <a:spcPts val="18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76" name="Shape 76"/>
          <p:cNvSpPr txBox="1"/>
          <p:nvPr>
            <p:ph idx="10" type="dt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77" name="Shape 77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78" name="Shape 78"/>
          <p:cNvSpPr txBox="1"/>
          <p:nvPr>
            <p:ph idx="12" type="sldNum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ahoma"/>
              <a:buNone/>
              <a:defRPr b="0" i="0" sz="12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ahoma"/>
              <a:buNone/>
              <a:defRPr b="0" i="0" sz="12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ahoma"/>
              <a:buNone/>
              <a:defRPr b="0" i="0" sz="12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ahoma"/>
              <a:buNone/>
              <a:defRPr b="0" i="0" sz="12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ahoma"/>
              <a:buNone/>
              <a:defRPr b="0" i="0" sz="12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ahoma"/>
              <a:buNone/>
              <a:defRPr b="0" i="0" sz="12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ahoma"/>
              <a:buNone/>
              <a:defRPr b="0" i="0" sz="12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ahoma"/>
              <a:buNone/>
              <a:defRPr b="0" i="0" sz="12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ahoma"/>
              <a:buNone/>
              <a:defRPr b="0" i="0" sz="12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2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slideLayout" Target="../slideLayouts/slideLayout8.xml"/><Relationship Id="rId3" Type="http://schemas.openxmlformats.org/officeDocument/2006/relationships/slideLayout" Target="../slideLayouts/slideLayout9.xml"/><Relationship Id="rId4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6.xml"/><Relationship Id="rId12" Type="http://schemas.openxmlformats.org/officeDocument/2006/relationships/theme" Target="../theme/theme8.xml"/><Relationship Id="rId9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3.xml"/><Relationship Id="rId8" Type="http://schemas.openxmlformats.org/officeDocument/2006/relationships/slideLayout" Target="../slideLayouts/slideLayout14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9.xml"/><Relationship Id="rId3" Type="http://schemas.openxmlformats.org/officeDocument/2006/relationships/slideLayout" Target="../slideLayouts/slideLayout20.xml"/><Relationship Id="rId4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7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4.xml"/><Relationship Id="rId8" Type="http://schemas.openxmlformats.org/officeDocument/2006/relationships/slideLayout" Target="../slideLayouts/slideLayout25.xml"/></Relationships>
</file>

<file path=ppt/slideMasters/_rels/slideMaster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slideLayout" Target="../slideLayouts/slideLayout30.xml"/><Relationship Id="rId3" Type="http://schemas.openxmlformats.org/officeDocument/2006/relationships/slideLayout" Target="../slideLayouts/slideLayout31.xml"/><Relationship Id="rId4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38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5.xml"/><Relationship Id="rId8" Type="http://schemas.openxmlformats.org/officeDocument/2006/relationships/slideLayout" Target="../slideLayouts/slideLayout36.xml"/></Relationships>
</file>

<file path=ppt/slideMasters/_rels/slideMaster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0.xml"/><Relationship Id="rId2" Type="http://schemas.openxmlformats.org/officeDocument/2006/relationships/theme" Target="../theme/theme9.xml"/></Relationships>
</file>

<file path=ppt/slideMasters/_rels/slideMaster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1.xml"/><Relationship Id="rId2" Type="http://schemas.openxmlformats.org/officeDocument/2006/relationships/theme" Target="../theme/theme10.xml"/></Relationships>
</file>

<file path=ppt/slideMasters/_rels/slideMaster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2.xml"/><Relationship Id="rId2" Type="http://schemas.openxmlformats.org/officeDocument/2006/relationships/theme" Target="../theme/theme7.xml"/></Relationships>
</file>

<file path=ppt/slideMasters/_rels/slideMaster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3.xml"/><Relationship Id="rId2" Type="http://schemas.openxmlformats.org/officeDocument/2006/relationships/theme" Target="../theme/theme4.xml"/></Relationships>
</file>

<file path=ppt/slideMasters/_rels/slideMaster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4.xml"/><Relationship Id="rId2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dk2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0" y="4751387"/>
            <a:ext cx="9144000" cy="2112962"/>
          </a:xfrm>
          <a:custGeom>
            <a:pathLst>
              <a:path extrusionOk="0" h="120000" w="120000">
                <a:moveTo>
                  <a:pt x="0" y="96108"/>
                </a:moveTo>
                <a:lnTo>
                  <a:pt x="0" y="119999"/>
                </a:lnTo>
                <a:lnTo>
                  <a:pt x="120000" y="119999"/>
                </a:lnTo>
                <a:lnTo>
                  <a:pt x="120000" y="0"/>
                </a:lnTo>
                <a:cubicBezTo>
                  <a:pt x="67083" y="108730"/>
                  <a:pt x="46875" y="103320"/>
                  <a:pt x="0" y="96108"/>
                </a:cubicBezTo>
                <a:close/>
              </a:path>
            </a:pathLst>
          </a:custGeom>
          <a:solidFill>
            <a:srgbClr val="7C7C7C">
              <a:alpha val="44705"/>
            </a:srgbClr>
          </a:solidFill>
          <a:ln>
            <a:noFill/>
          </a:ln>
          <a:effectLst>
            <a:outerShdw blurRad="63500" dir="16200000" dist="44450">
              <a:srgbClr val="000000">
                <a:alpha val="34901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1" name="Shape 11"/>
          <p:cNvSpPr/>
          <p:nvPr/>
        </p:nvSpPr>
        <p:spPr>
          <a:xfrm>
            <a:off x="7315200" y="0"/>
            <a:ext cx="1828800" cy="6858000"/>
          </a:xfrm>
          <a:custGeom>
            <a:pathLst>
              <a:path extrusionOk="0" h="120000" w="120000">
                <a:moveTo>
                  <a:pt x="120000" y="249"/>
                </a:moveTo>
                <a:lnTo>
                  <a:pt x="120000" y="120000"/>
                </a:lnTo>
                <a:lnTo>
                  <a:pt x="12789" y="119944"/>
                </a:lnTo>
                <a:cubicBezTo>
                  <a:pt x="80752" y="99071"/>
                  <a:pt x="130532" y="48066"/>
                  <a:pt x="0" y="0"/>
                </a:cubicBezTo>
                <a:lnTo>
                  <a:pt x="120000" y="249"/>
                </a:lnTo>
                <a:close/>
              </a:path>
            </a:pathLst>
          </a:custGeom>
          <a:solidFill>
            <a:srgbClr val="595959">
              <a:alpha val="39607"/>
            </a:srgbClr>
          </a:solidFill>
          <a:ln>
            <a:noFill/>
          </a:ln>
          <a:effectLst>
            <a:outerShdw blurRad="63500" dir="10800000" dist="50800">
              <a:srgbClr val="000000">
                <a:alpha val="44705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2" name="Shape 12"/>
          <p:cNvSpPr txBox="1"/>
          <p:nvPr>
            <p:ph type="title"/>
          </p:nvPr>
        </p:nvSpPr>
        <p:spPr>
          <a:xfrm>
            <a:off x="457200" y="274637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13" name="Shape 13"/>
          <p:cNvSpPr txBox="1"/>
          <p:nvPr>
            <p:ph idx="1" type="body"/>
          </p:nvPr>
        </p:nvSpPr>
        <p:spPr>
          <a:xfrm>
            <a:off x="457200" y="1600200"/>
            <a:ext cx="7467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81000" lvl="0" marL="4572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⦿"/>
              <a:defRPr b="0" i="0" sz="3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77190" lvl="1" marL="914400" marR="0" rtl="0" algn="l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2340"/>
              <a:buFont typeface="Noto Sans Symbols"/>
              <a:buChar char="●"/>
              <a:defRPr b="0" i="0" sz="2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8139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040"/>
              <a:buFont typeface="Arial"/>
              <a:buChar char="○"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8D89A4"/>
              </a:buClr>
              <a:buSzPts val="1800"/>
              <a:buFont typeface="Noto Sans Symbols"/>
              <a:buChar char="●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748560"/>
              </a:buClr>
              <a:buSzPts val="2000"/>
              <a:buFont typeface="Arial"/>
              <a:buChar char="-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Arial"/>
              <a:buChar char="-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Char char="▪"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Shape 14"/>
          <p:cNvSpPr txBox="1"/>
          <p:nvPr>
            <p:ph idx="10" type="dt"/>
          </p:nvPr>
        </p:nvSpPr>
        <p:spPr>
          <a:xfrm>
            <a:off x="457200" y="6421437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5" name="Shape 15"/>
          <p:cNvSpPr txBox="1"/>
          <p:nvPr>
            <p:ph idx="11" type="ftr"/>
          </p:nvPr>
        </p:nvSpPr>
        <p:spPr>
          <a:xfrm>
            <a:off x="3124200" y="6421437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>
                <a:solidFill>
                  <a:srgbClr val="9B9A98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6" name="Shape 16"/>
          <p:cNvSpPr txBox="1"/>
          <p:nvPr>
            <p:ph idx="12" type="sldNum"/>
          </p:nvPr>
        </p:nvSpPr>
        <p:spPr>
          <a:xfrm>
            <a:off x="8153400" y="6421437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9A98"/>
              </a:buClr>
              <a:buFont typeface="Tahoma"/>
              <a:buNone/>
              <a:defRPr b="0" i="0" sz="1000" u="none">
                <a:solidFill>
                  <a:srgbClr val="9B9A98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9A98"/>
              </a:buClr>
              <a:buFont typeface="Tahoma"/>
              <a:buNone/>
              <a:defRPr b="0" i="0" sz="1000" u="none">
                <a:solidFill>
                  <a:srgbClr val="9B9A98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9A98"/>
              </a:buClr>
              <a:buFont typeface="Tahoma"/>
              <a:buNone/>
              <a:defRPr b="0" i="0" sz="1000" u="none">
                <a:solidFill>
                  <a:srgbClr val="9B9A98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9A98"/>
              </a:buClr>
              <a:buFont typeface="Tahoma"/>
              <a:buNone/>
              <a:defRPr b="0" i="0" sz="1000" u="none">
                <a:solidFill>
                  <a:srgbClr val="9B9A98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9A98"/>
              </a:buClr>
              <a:buFont typeface="Tahoma"/>
              <a:buNone/>
              <a:defRPr b="0" i="0" sz="1000" u="none">
                <a:solidFill>
                  <a:srgbClr val="9B9A98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9A98"/>
              </a:buClr>
              <a:buFont typeface="Tahoma"/>
              <a:buNone/>
              <a:defRPr b="0" i="0" sz="1000" u="none">
                <a:solidFill>
                  <a:srgbClr val="9B9A98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9A98"/>
              </a:buClr>
              <a:buFont typeface="Tahoma"/>
              <a:buNone/>
              <a:defRPr b="0" i="0" sz="1000" u="none">
                <a:solidFill>
                  <a:srgbClr val="9B9A98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9A98"/>
              </a:buClr>
              <a:buFont typeface="Tahoma"/>
              <a:buNone/>
              <a:defRPr b="0" i="0" sz="1000" u="none">
                <a:solidFill>
                  <a:srgbClr val="9B9A98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9A98"/>
              </a:buClr>
              <a:buFont typeface="Tahoma"/>
              <a:buNone/>
              <a:defRPr b="0" i="0" sz="1000" u="none">
                <a:solidFill>
                  <a:srgbClr val="9B9A98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dk1"/>
        </a:solidFill>
      </p:bgPr>
    </p:bg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Shape 52"/>
          <p:cNvGrpSpPr/>
          <p:nvPr/>
        </p:nvGrpSpPr>
        <p:grpSpPr>
          <a:xfrm>
            <a:off x="0" y="0"/>
            <a:ext cx="8458200" cy="5943600"/>
            <a:chOff x="0" y="0"/>
            <a:chExt cx="8458200" cy="5943600"/>
          </a:xfrm>
        </p:grpSpPr>
        <p:sp>
          <p:nvSpPr>
            <p:cNvPr id="53" name="Shape 53"/>
            <p:cNvSpPr/>
            <p:nvPr/>
          </p:nvSpPr>
          <p:spPr>
            <a:xfrm>
              <a:off x="0" y="2286000"/>
              <a:ext cx="8183562" cy="3657600"/>
            </a:xfrm>
            <a:custGeom>
              <a:pathLst>
                <a:path extrusionOk="0" h="120000" w="120000">
                  <a:moveTo>
                    <a:pt x="119976" y="92135"/>
                  </a:moveTo>
                  <a:lnTo>
                    <a:pt x="0" y="120000"/>
                  </a:lnTo>
                  <a:lnTo>
                    <a:pt x="0" y="65208"/>
                  </a:lnTo>
                  <a:lnTo>
                    <a:pt x="120000" y="0"/>
                  </a:lnTo>
                  <a:lnTo>
                    <a:pt x="120000" y="73750"/>
                  </a:lnTo>
                  <a:lnTo>
                    <a:pt x="119976" y="92135"/>
                  </a:lnTo>
                  <a:close/>
                </a:path>
              </a:pathLst>
            </a:custGeom>
            <a:gradFill>
              <a:gsLst>
                <a:gs pos="0">
                  <a:srgbClr val="610000"/>
                </a:gs>
                <a:gs pos="100000">
                  <a:schemeClr val="dk2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54" name="Shape 54"/>
            <p:cNvSpPr/>
            <p:nvPr/>
          </p:nvSpPr>
          <p:spPr>
            <a:xfrm>
              <a:off x="0" y="0"/>
              <a:ext cx="8458200" cy="5856287"/>
            </a:xfrm>
            <a:custGeom>
              <a:pathLst>
                <a:path extrusionOk="0" h="120000" w="120000">
                  <a:moveTo>
                    <a:pt x="119617" y="104386"/>
                  </a:moveTo>
                  <a:lnTo>
                    <a:pt x="0" y="120000"/>
                  </a:lnTo>
                  <a:lnTo>
                    <a:pt x="0" y="292"/>
                  </a:lnTo>
                  <a:lnTo>
                    <a:pt x="120000" y="0"/>
                  </a:lnTo>
                  <a:lnTo>
                    <a:pt x="119617" y="104386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dk2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sp>
        <p:nvSpPr>
          <p:cNvPr id="55" name="Shape 55"/>
          <p:cNvSpPr txBox="1"/>
          <p:nvPr>
            <p:ph type="title"/>
          </p:nvPr>
        </p:nvSpPr>
        <p:spPr>
          <a:xfrm>
            <a:off x="1258887" y="274637"/>
            <a:ext cx="7427912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FF6600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FF6600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FF6600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FF6600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FF6600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FF6600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FF6600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FF6600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FF6600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56" name="Shape 56"/>
          <p:cNvSpPr txBox="1"/>
          <p:nvPr>
            <p:ph idx="1" type="body"/>
          </p:nvPr>
        </p:nvSpPr>
        <p:spPr>
          <a:xfrm>
            <a:off x="457200" y="1600200"/>
            <a:ext cx="8229600" cy="44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9116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560"/>
              <a:buFont typeface="Noto Sans Symbols"/>
              <a:buChar char="■"/>
              <a:defRPr b="0" i="0" sz="3200" u="none" cap="none" strike="noStrike">
                <a:solidFill>
                  <a:schemeClr val="hlink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ahoma"/>
              <a:buChar char="–"/>
              <a:defRPr b="0" i="0" sz="2800" u="none" cap="none" strike="noStrik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2400"/>
              <a:buFont typeface="Noto Sans Symbols"/>
              <a:buChar char="▪"/>
              <a:defRPr b="0" i="0" sz="24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ahoma"/>
              <a:buChar char="–"/>
              <a:defRPr b="0" i="0" sz="2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57" name="Shape 57"/>
          <p:cNvSpPr txBox="1"/>
          <p:nvPr>
            <p:ph idx="10" type="dt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58" name="Shape 58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59" name="Shape 59"/>
          <p:cNvSpPr txBox="1"/>
          <p:nvPr>
            <p:ph idx="12" type="sldNum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ahoma"/>
              <a:buNone/>
              <a:defRPr b="0" i="0" sz="12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ahoma"/>
              <a:buNone/>
              <a:defRPr b="0" i="0" sz="12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ahoma"/>
              <a:buNone/>
              <a:defRPr b="0" i="0" sz="12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ahoma"/>
              <a:buNone/>
              <a:defRPr b="0" i="0" sz="12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ahoma"/>
              <a:buNone/>
              <a:defRPr b="0" i="0" sz="12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ahoma"/>
              <a:buNone/>
              <a:defRPr b="0" i="0" sz="12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ahoma"/>
              <a:buNone/>
              <a:defRPr b="0" i="0" sz="12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ahoma"/>
              <a:buNone/>
              <a:defRPr b="0" i="0" sz="12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ahoma"/>
              <a:buNone/>
              <a:defRPr b="0" i="0" sz="12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dk1"/>
        </a:solidFill>
      </p:bgPr>
    </p:bg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0" name="Shape 130"/>
          <p:cNvGrpSpPr/>
          <p:nvPr/>
        </p:nvGrpSpPr>
        <p:grpSpPr>
          <a:xfrm>
            <a:off x="0" y="0"/>
            <a:ext cx="7242175" cy="1981199"/>
            <a:chOff x="0" y="0"/>
            <a:chExt cx="7242175" cy="1981199"/>
          </a:xfrm>
        </p:grpSpPr>
        <p:sp>
          <p:nvSpPr>
            <p:cNvPr id="131" name="Shape 131"/>
            <p:cNvSpPr/>
            <p:nvPr/>
          </p:nvSpPr>
          <p:spPr>
            <a:xfrm>
              <a:off x="0" y="925512"/>
              <a:ext cx="7123112" cy="1055687"/>
            </a:xfrm>
            <a:custGeom>
              <a:pathLst>
                <a:path extrusionOk="0" h="120000" w="120000">
                  <a:moveTo>
                    <a:pt x="119850" y="53954"/>
                  </a:moveTo>
                  <a:lnTo>
                    <a:pt x="0" y="120000"/>
                  </a:lnTo>
                  <a:lnTo>
                    <a:pt x="0" y="0"/>
                  </a:lnTo>
                  <a:lnTo>
                    <a:pt x="120000" y="180"/>
                  </a:lnTo>
                  <a:lnTo>
                    <a:pt x="119850" y="27609"/>
                  </a:lnTo>
                  <a:lnTo>
                    <a:pt x="119850" y="53954"/>
                  </a:lnTo>
                  <a:close/>
                </a:path>
              </a:pathLst>
            </a:custGeom>
            <a:gradFill>
              <a:gsLst>
                <a:gs pos="0">
                  <a:srgbClr val="6B0000"/>
                </a:gs>
                <a:gs pos="100000">
                  <a:schemeClr val="dk2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32" name="Shape 132"/>
            <p:cNvSpPr/>
            <p:nvPr/>
          </p:nvSpPr>
          <p:spPr>
            <a:xfrm>
              <a:off x="0" y="0"/>
              <a:ext cx="7242175" cy="1903412"/>
            </a:xfrm>
            <a:custGeom>
              <a:pathLst>
                <a:path extrusionOk="0" h="120000" w="120000">
                  <a:moveTo>
                    <a:pt x="119947" y="93277"/>
                  </a:moveTo>
                  <a:lnTo>
                    <a:pt x="0" y="120000"/>
                  </a:lnTo>
                  <a:lnTo>
                    <a:pt x="0" y="0"/>
                  </a:lnTo>
                  <a:lnTo>
                    <a:pt x="120000" y="0"/>
                  </a:lnTo>
                  <a:lnTo>
                    <a:pt x="119947" y="93277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dk2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sp>
        <p:nvSpPr>
          <p:cNvPr id="133" name="Shape 133"/>
          <p:cNvSpPr txBox="1"/>
          <p:nvPr>
            <p:ph type="title"/>
          </p:nvPr>
        </p:nvSpPr>
        <p:spPr>
          <a:xfrm>
            <a:off x="1258887" y="274637"/>
            <a:ext cx="7427912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FF6600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FF6600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FF6600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FF6600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FF6600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FF6600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FF6600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FF6600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FF6600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34" name="Shape 134"/>
          <p:cNvSpPr txBox="1"/>
          <p:nvPr>
            <p:ph idx="1" type="body"/>
          </p:nvPr>
        </p:nvSpPr>
        <p:spPr>
          <a:xfrm>
            <a:off x="457200" y="1600200"/>
            <a:ext cx="8229600" cy="44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9116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560"/>
              <a:buFont typeface="Noto Sans Symbols"/>
              <a:buChar char="■"/>
              <a:defRPr b="0" i="0" sz="3200" u="none" cap="none" strike="noStrike">
                <a:solidFill>
                  <a:schemeClr val="hlink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ahoma"/>
              <a:buChar char="–"/>
              <a:defRPr b="0" i="0" sz="2800" u="none" cap="none" strike="noStrik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2400"/>
              <a:buFont typeface="Noto Sans Symbols"/>
              <a:buChar char="▪"/>
              <a:defRPr b="0" i="0" sz="24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ahoma"/>
              <a:buChar char="–"/>
              <a:defRPr b="0" i="0" sz="2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35" name="Shape 135"/>
          <p:cNvSpPr txBox="1"/>
          <p:nvPr>
            <p:ph idx="10" type="dt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36" name="Shape 136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37" name="Shape 137"/>
          <p:cNvSpPr txBox="1"/>
          <p:nvPr>
            <p:ph idx="12" type="sldNum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ahoma"/>
              <a:buNone/>
              <a:defRPr b="0" i="0" sz="12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ahoma"/>
              <a:buNone/>
              <a:defRPr b="0" i="0" sz="12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ahoma"/>
              <a:buNone/>
              <a:defRPr b="0" i="0" sz="12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ahoma"/>
              <a:buNone/>
              <a:defRPr b="0" i="0" sz="12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ahoma"/>
              <a:buNone/>
              <a:defRPr b="0" i="0" sz="12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ahoma"/>
              <a:buNone/>
              <a:defRPr b="0" i="0" sz="12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ahoma"/>
              <a:buNone/>
              <a:defRPr b="0" i="0" sz="12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ahoma"/>
              <a:buNone/>
              <a:defRPr b="0" i="0" sz="12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ahoma"/>
              <a:buNone/>
              <a:defRPr b="0" i="0" sz="12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dk1"/>
        </a:solidFill>
      </p:bgPr>
    </p:bg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8" name="Shape 208"/>
          <p:cNvGrpSpPr/>
          <p:nvPr/>
        </p:nvGrpSpPr>
        <p:grpSpPr>
          <a:xfrm>
            <a:off x="0" y="0"/>
            <a:ext cx="7242175" cy="1981199"/>
            <a:chOff x="0" y="0"/>
            <a:chExt cx="7242175" cy="1981199"/>
          </a:xfrm>
        </p:grpSpPr>
        <p:sp>
          <p:nvSpPr>
            <p:cNvPr id="209" name="Shape 209"/>
            <p:cNvSpPr/>
            <p:nvPr/>
          </p:nvSpPr>
          <p:spPr>
            <a:xfrm>
              <a:off x="0" y="925512"/>
              <a:ext cx="7123112" cy="1055687"/>
            </a:xfrm>
            <a:custGeom>
              <a:pathLst>
                <a:path extrusionOk="0" h="120000" w="120000">
                  <a:moveTo>
                    <a:pt x="119850" y="53954"/>
                  </a:moveTo>
                  <a:lnTo>
                    <a:pt x="0" y="120000"/>
                  </a:lnTo>
                  <a:lnTo>
                    <a:pt x="0" y="0"/>
                  </a:lnTo>
                  <a:lnTo>
                    <a:pt x="120000" y="180"/>
                  </a:lnTo>
                  <a:lnTo>
                    <a:pt x="119850" y="27609"/>
                  </a:lnTo>
                  <a:lnTo>
                    <a:pt x="119850" y="53954"/>
                  </a:lnTo>
                  <a:close/>
                </a:path>
              </a:pathLst>
            </a:custGeom>
            <a:gradFill>
              <a:gsLst>
                <a:gs pos="0">
                  <a:srgbClr val="6B0000"/>
                </a:gs>
                <a:gs pos="100000">
                  <a:schemeClr val="dk2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210" name="Shape 210"/>
            <p:cNvSpPr/>
            <p:nvPr/>
          </p:nvSpPr>
          <p:spPr>
            <a:xfrm>
              <a:off x="0" y="0"/>
              <a:ext cx="7242175" cy="1903412"/>
            </a:xfrm>
            <a:custGeom>
              <a:pathLst>
                <a:path extrusionOk="0" h="120000" w="120000">
                  <a:moveTo>
                    <a:pt x="119947" y="93277"/>
                  </a:moveTo>
                  <a:lnTo>
                    <a:pt x="0" y="120000"/>
                  </a:lnTo>
                  <a:lnTo>
                    <a:pt x="0" y="0"/>
                  </a:lnTo>
                  <a:lnTo>
                    <a:pt x="120000" y="0"/>
                  </a:lnTo>
                  <a:lnTo>
                    <a:pt x="119947" y="93277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dk2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sp>
        <p:nvSpPr>
          <p:cNvPr id="211" name="Shape 211"/>
          <p:cNvSpPr txBox="1"/>
          <p:nvPr>
            <p:ph type="title"/>
          </p:nvPr>
        </p:nvSpPr>
        <p:spPr>
          <a:xfrm>
            <a:off x="1258887" y="274637"/>
            <a:ext cx="7427912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FF6600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FF6600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FF6600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FF6600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FF6600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FF6600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FF6600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FF6600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FF6600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212" name="Shape 212"/>
          <p:cNvSpPr txBox="1"/>
          <p:nvPr>
            <p:ph idx="1" type="body"/>
          </p:nvPr>
        </p:nvSpPr>
        <p:spPr>
          <a:xfrm>
            <a:off x="457200" y="1600200"/>
            <a:ext cx="8229600" cy="44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9116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560"/>
              <a:buFont typeface="Noto Sans Symbols"/>
              <a:buChar char="■"/>
              <a:defRPr b="0" i="0" sz="3200" u="none" cap="none" strike="noStrike">
                <a:solidFill>
                  <a:schemeClr val="hlink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ahoma"/>
              <a:buChar char="–"/>
              <a:defRPr b="0" i="0" sz="2800" u="none" cap="none" strike="noStrik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2400"/>
              <a:buFont typeface="Noto Sans Symbols"/>
              <a:buChar char="▪"/>
              <a:defRPr b="0" i="0" sz="24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ahoma"/>
              <a:buChar char="–"/>
              <a:defRPr b="0" i="0" sz="2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213" name="Shape 213"/>
          <p:cNvSpPr txBox="1"/>
          <p:nvPr>
            <p:ph idx="10" type="dt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214" name="Shape 214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215" name="Shape 215"/>
          <p:cNvSpPr txBox="1"/>
          <p:nvPr>
            <p:ph idx="12" type="sldNum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ahoma"/>
              <a:buNone/>
              <a:defRPr b="0" i="0" sz="12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ahoma"/>
              <a:buNone/>
              <a:defRPr b="0" i="0" sz="12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ahoma"/>
              <a:buNone/>
              <a:defRPr b="0" i="0" sz="12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ahoma"/>
              <a:buNone/>
              <a:defRPr b="0" i="0" sz="12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ahoma"/>
              <a:buNone/>
              <a:defRPr b="0" i="0" sz="12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ahoma"/>
              <a:buNone/>
              <a:defRPr b="0" i="0" sz="12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ahoma"/>
              <a:buNone/>
              <a:defRPr b="0" i="0" sz="12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ahoma"/>
              <a:buNone/>
              <a:defRPr b="0" i="0" sz="12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ahoma"/>
              <a:buNone/>
              <a:defRPr b="0" i="0" sz="12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242424"/>
            </a:gs>
            <a:gs pos="30000">
              <a:srgbClr val="2D2D2D"/>
            </a:gs>
            <a:gs pos="100000">
              <a:srgbClr val="7D7D7D"/>
            </a:gs>
          </a:gsLst>
          <a:lin ang="12960000" scaled="0"/>
        </a:gradFill>
      </p:bgPr>
    </p:bg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Shape 286"/>
          <p:cNvSpPr/>
          <p:nvPr/>
        </p:nvSpPr>
        <p:spPr>
          <a:xfrm>
            <a:off x="0" y="4751387"/>
            <a:ext cx="9144000" cy="2112962"/>
          </a:xfrm>
          <a:custGeom>
            <a:pathLst>
              <a:path extrusionOk="0" h="120000" w="120000">
                <a:moveTo>
                  <a:pt x="0" y="96108"/>
                </a:moveTo>
                <a:lnTo>
                  <a:pt x="0" y="119999"/>
                </a:lnTo>
                <a:lnTo>
                  <a:pt x="120000" y="119999"/>
                </a:lnTo>
                <a:lnTo>
                  <a:pt x="120000" y="0"/>
                </a:lnTo>
                <a:cubicBezTo>
                  <a:pt x="67083" y="108730"/>
                  <a:pt x="46875" y="103320"/>
                  <a:pt x="0" y="96108"/>
                </a:cubicBezTo>
                <a:close/>
              </a:path>
            </a:pathLst>
          </a:custGeom>
          <a:solidFill>
            <a:srgbClr val="7C7C7C">
              <a:alpha val="44705"/>
            </a:srgbClr>
          </a:solidFill>
          <a:ln>
            <a:noFill/>
          </a:ln>
          <a:effectLst>
            <a:outerShdw blurRad="63500" dir="16200000" dist="44450">
              <a:srgbClr val="000000">
                <a:alpha val="34901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87" name="Shape 287"/>
          <p:cNvSpPr/>
          <p:nvPr/>
        </p:nvSpPr>
        <p:spPr>
          <a:xfrm>
            <a:off x="6105525" y="0"/>
            <a:ext cx="3038475" cy="6858000"/>
          </a:xfrm>
          <a:custGeom>
            <a:pathLst>
              <a:path extrusionOk="0" h="120000" w="120000">
                <a:moveTo>
                  <a:pt x="120000" y="249"/>
                </a:moveTo>
                <a:lnTo>
                  <a:pt x="120000" y="120000"/>
                </a:lnTo>
                <a:lnTo>
                  <a:pt x="12789" y="119944"/>
                </a:lnTo>
                <a:cubicBezTo>
                  <a:pt x="80752" y="99071"/>
                  <a:pt x="100815" y="44074"/>
                  <a:pt x="0" y="0"/>
                </a:cubicBezTo>
                <a:lnTo>
                  <a:pt x="120000" y="249"/>
                </a:lnTo>
                <a:close/>
              </a:path>
            </a:pathLst>
          </a:custGeom>
          <a:solidFill>
            <a:srgbClr val="595959">
              <a:alpha val="39607"/>
            </a:srgbClr>
          </a:solidFill>
          <a:ln>
            <a:noFill/>
          </a:ln>
          <a:effectLst>
            <a:outerShdw blurRad="63500" dir="10800000" dist="50800">
              <a:srgbClr val="000000">
                <a:alpha val="44705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88" name="Shape 288"/>
          <p:cNvSpPr txBox="1"/>
          <p:nvPr>
            <p:ph type="title"/>
          </p:nvPr>
        </p:nvSpPr>
        <p:spPr>
          <a:xfrm>
            <a:off x="457200" y="274637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289" name="Shape 289"/>
          <p:cNvSpPr txBox="1"/>
          <p:nvPr>
            <p:ph idx="1" type="body"/>
          </p:nvPr>
        </p:nvSpPr>
        <p:spPr>
          <a:xfrm>
            <a:off x="457200" y="1600200"/>
            <a:ext cx="7467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81000" lvl="0" marL="4572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⦿"/>
              <a:defRPr b="0" i="0" sz="3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77190" lvl="1" marL="914400" marR="0" rtl="0" algn="l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2340"/>
              <a:buFont typeface="Noto Sans Symbols"/>
              <a:buChar char="●"/>
              <a:defRPr b="0" i="0" sz="2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8139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040"/>
              <a:buFont typeface="Arial"/>
              <a:buChar char="○"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8D89A4"/>
              </a:buClr>
              <a:buSzPts val="1800"/>
              <a:buFont typeface="Noto Sans Symbols"/>
              <a:buChar char="●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748560"/>
              </a:buClr>
              <a:buSzPts val="2000"/>
              <a:buFont typeface="Arial"/>
              <a:buChar char="-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Arial"/>
              <a:buChar char="-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Char char="▪"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90" name="Shape 290"/>
          <p:cNvSpPr txBox="1"/>
          <p:nvPr>
            <p:ph idx="10" type="dt"/>
          </p:nvPr>
        </p:nvSpPr>
        <p:spPr>
          <a:xfrm>
            <a:off x="457200" y="6421437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291" name="Shape 291"/>
          <p:cNvSpPr txBox="1"/>
          <p:nvPr>
            <p:ph idx="11" type="ftr"/>
          </p:nvPr>
        </p:nvSpPr>
        <p:spPr>
          <a:xfrm>
            <a:off x="3124200" y="6421437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>
                <a:solidFill>
                  <a:srgbClr val="9B9A98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292" name="Shape 292"/>
          <p:cNvSpPr txBox="1"/>
          <p:nvPr>
            <p:ph idx="12" type="sldNum"/>
          </p:nvPr>
        </p:nvSpPr>
        <p:spPr>
          <a:xfrm>
            <a:off x="8153400" y="6421437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9A98"/>
              </a:buClr>
              <a:buFont typeface="Tahoma"/>
              <a:buNone/>
              <a:defRPr b="0" i="0" sz="1000" u="none">
                <a:solidFill>
                  <a:srgbClr val="9B9A98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9A98"/>
              </a:buClr>
              <a:buFont typeface="Tahoma"/>
              <a:buNone/>
              <a:defRPr b="0" i="0" sz="1000" u="none">
                <a:solidFill>
                  <a:srgbClr val="9B9A98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9A98"/>
              </a:buClr>
              <a:buFont typeface="Tahoma"/>
              <a:buNone/>
              <a:defRPr b="0" i="0" sz="1000" u="none">
                <a:solidFill>
                  <a:srgbClr val="9B9A98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9A98"/>
              </a:buClr>
              <a:buFont typeface="Tahoma"/>
              <a:buNone/>
              <a:defRPr b="0" i="0" sz="1000" u="none">
                <a:solidFill>
                  <a:srgbClr val="9B9A98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9A98"/>
              </a:buClr>
              <a:buFont typeface="Tahoma"/>
              <a:buNone/>
              <a:defRPr b="0" i="0" sz="1000" u="none">
                <a:solidFill>
                  <a:srgbClr val="9B9A98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9A98"/>
              </a:buClr>
              <a:buFont typeface="Tahoma"/>
              <a:buNone/>
              <a:defRPr b="0" i="0" sz="1000" u="none">
                <a:solidFill>
                  <a:srgbClr val="9B9A98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9A98"/>
              </a:buClr>
              <a:buFont typeface="Tahoma"/>
              <a:buNone/>
              <a:defRPr b="0" i="0" sz="1000" u="none">
                <a:solidFill>
                  <a:srgbClr val="9B9A98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9A98"/>
              </a:buClr>
              <a:buFont typeface="Tahoma"/>
              <a:buNone/>
              <a:defRPr b="0" i="0" sz="1000" u="none">
                <a:solidFill>
                  <a:srgbClr val="9B9A98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9A98"/>
              </a:buClr>
              <a:buFont typeface="Tahoma"/>
              <a:buNone/>
              <a:defRPr b="0" i="0" sz="1000" u="none">
                <a:solidFill>
                  <a:srgbClr val="9B9A98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87" r:id="rId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242424"/>
            </a:gs>
            <a:gs pos="30000">
              <a:srgbClr val="2D2D2D"/>
            </a:gs>
            <a:gs pos="100000">
              <a:srgbClr val="7D7D7D"/>
            </a:gs>
          </a:gsLst>
          <a:lin ang="12960000" scaled="0"/>
        </a:gradFill>
      </p:bgPr>
    </p:bg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Shape 300"/>
          <p:cNvSpPr/>
          <p:nvPr/>
        </p:nvSpPr>
        <p:spPr>
          <a:xfrm>
            <a:off x="0" y="4751387"/>
            <a:ext cx="9144000" cy="2112962"/>
          </a:xfrm>
          <a:custGeom>
            <a:pathLst>
              <a:path extrusionOk="0" h="120000" w="120000">
                <a:moveTo>
                  <a:pt x="0" y="96108"/>
                </a:moveTo>
                <a:lnTo>
                  <a:pt x="0" y="119999"/>
                </a:lnTo>
                <a:lnTo>
                  <a:pt x="120000" y="119999"/>
                </a:lnTo>
                <a:lnTo>
                  <a:pt x="120000" y="0"/>
                </a:lnTo>
                <a:cubicBezTo>
                  <a:pt x="67083" y="108730"/>
                  <a:pt x="46875" y="103320"/>
                  <a:pt x="0" y="96108"/>
                </a:cubicBezTo>
                <a:close/>
              </a:path>
            </a:pathLst>
          </a:custGeom>
          <a:solidFill>
            <a:srgbClr val="7C7C7C">
              <a:alpha val="44705"/>
            </a:srgbClr>
          </a:solidFill>
          <a:ln>
            <a:noFill/>
          </a:ln>
          <a:effectLst>
            <a:outerShdw blurRad="63500" dir="16200000" dist="44450">
              <a:srgbClr val="000000">
                <a:alpha val="34901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01" name="Shape 301"/>
          <p:cNvSpPr/>
          <p:nvPr/>
        </p:nvSpPr>
        <p:spPr>
          <a:xfrm>
            <a:off x="6105525" y="0"/>
            <a:ext cx="3038475" cy="6858000"/>
          </a:xfrm>
          <a:custGeom>
            <a:pathLst>
              <a:path extrusionOk="0" h="120000" w="120000">
                <a:moveTo>
                  <a:pt x="120000" y="249"/>
                </a:moveTo>
                <a:lnTo>
                  <a:pt x="120000" y="120000"/>
                </a:lnTo>
                <a:lnTo>
                  <a:pt x="12789" y="119944"/>
                </a:lnTo>
                <a:cubicBezTo>
                  <a:pt x="80752" y="99071"/>
                  <a:pt x="100815" y="44074"/>
                  <a:pt x="0" y="0"/>
                </a:cubicBezTo>
                <a:lnTo>
                  <a:pt x="120000" y="249"/>
                </a:lnTo>
                <a:close/>
              </a:path>
            </a:pathLst>
          </a:custGeom>
          <a:solidFill>
            <a:srgbClr val="595959">
              <a:alpha val="39607"/>
            </a:srgbClr>
          </a:solidFill>
          <a:ln>
            <a:noFill/>
          </a:ln>
          <a:effectLst>
            <a:outerShdw blurRad="63500" dir="10800000" dist="50800">
              <a:srgbClr val="000000">
                <a:alpha val="44705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02" name="Shape 302"/>
          <p:cNvSpPr txBox="1"/>
          <p:nvPr>
            <p:ph type="title"/>
          </p:nvPr>
        </p:nvSpPr>
        <p:spPr>
          <a:xfrm>
            <a:off x="457200" y="274637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303" name="Shape 303"/>
          <p:cNvSpPr txBox="1"/>
          <p:nvPr>
            <p:ph idx="1" type="body"/>
          </p:nvPr>
        </p:nvSpPr>
        <p:spPr>
          <a:xfrm>
            <a:off x="457200" y="1600200"/>
            <a:ext cx="7467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81000" lvl="0" marL="4572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⦿"/>
              <a:defRPr b="0" i="0" sz="3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77190" lvl="1" marL="914400" marR="0" rtl="0" algn="l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2340"/>
              <a:buFont typeface="Noto Sans Symbols"/>
              <a:buChar char="●"/>
              <a:defRPr b="0" i="0" sz="2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8139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040"/>
              <a:buFont typeface="Arial"/>
              <a:buChar char="○"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8D89A4"/>
              </a:buClr>
              <a:buSzPts val="1800"/>
              <a:buFont typeface="Noto Sans Symbols"/>
              <a:buChar char="●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748560"/>
              </a:buClr>
              <a:buSzPts val="2000"/>
              <a:buFont typeface="Arial"/>
              <a:buChar char="-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Arial"/>
              <a:buChar char="-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Char char="▪"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04" name="Shape 304"/>
          <p:cNvSpPr txBox="1"/>
          <p:nvPr>
            <p:ph idx="10" type="dt"/>
          </p:nvPr>
        </p:nvSpPr>
        <p:spPr>
          <a:xfrm>
            <a:off x="457200" y="6421437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305" name="Shape 305"/>
          <p:cNvSpPr txBox="1"/>
          <p:nvPr>
            <p:ph idx="11" type="ftr"/>
          </p:nvPr>
        </p:nvSpPr>
        <p:spPr>
          <a:xfrm>
            <a:off x="3124200" y="6421437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>
                <a:solidFill>
                  <a:srgbClr val="9B9A98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306" name="Shape 306"/>
          <p:cNvSpPr txBox="1"/>
          <p:nvPr>
            <p:ph idx="12" type="sldNum"/>
          </p:nvPr>
        </p:nvSpPr>
        <p:spPr>
          <a:xfrm>
            <a:off x="8153400" y="6421437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9A98"/>
              </a:buClr>
              <a:buFont typeface="Tahoma"/>
              <a:buNone/>
              <a:defRPr b="0" i="0" sz="1000" u="none">
                <a:solidFill>
                  <a:srgbClr val="9B9A98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9A98"/>
              </a:buClr>
              <a:buFont typeface="Tahoma"/>
              <a:buNone/>
              <a:defRPr b="0" i="0" sz="1000" u="none">
                <a:solidFill>
                  <a:srgbClr val="9B9A98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9A98"/>
              </a:buClr>
              <a:buFont typeface="Tahoma"/>
              <a:buNone/>
              <a:defRPr b="0" i="0" sz="1000" u="none">
                <a:solidFill>
                  <a:srgbClr val="9B9A98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9A98"/>
              </a:buClr>
              <a:buFont typeface="Tahoma"/>
              <a:buNone/>
              <a:defRPr b="0" i="0" sz="1000" u="none">
                <a:solidFill>
                  <a:srgbClr val="9B9A98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9A98"/>
              </a:buClr>
              <a:buFont typeface="Tahoma"/>
              <a:buNone/>
              <a:defRPr b="0" i="0" sz="1000" u="none">
                <a:solidFill>
                  <a:srgbClr val="9B9A98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9A98"/>
              </a:buClr>
              <a:buFont typeface="Tahoma"/>
              <a:buNone/>
              <a:defRPr b="0" i="0" sz="1000" u="none">
                <a:solidFill>
                  <a:srgbClr val="9B9A98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9A98"/>
              </a:buClr>
              <a:buFont typeface="Tahoma"/>
              <a:buNone/>
              <a:defRPr b="0" i="0" sz="1000" u="none">
                <a:solidFill>
                  <a:srgbClr val="9B9A98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9A98"/>
              </a:buClr>
              <a:buFont typeface="Tahoma"/>
              <a:buNone/>
              <a:defRPr b="0" i="0" sz="1000" u="none">
                <a:solidFill>
                  <a:srgbClr val="9B9A98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9A98"/>
              </a:buClr>
              <a:buFont typeface="Tahoma"/>
              <a:buNone/>
              <a:defRPr b="0" i="0" sz="1000" u="none">
                <a:solidFill>
                  <a:srgbClr val="9B9A98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88" r:id="rId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dk2"/>
        </a:solidFill>
      </p:bgPr>
    </p:bg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Shape 314"/>
          <p:cNvSpPr txBox="1"/>
          <p:nvPr>
            <p:ph type="title"/>
          </p:nvPr>
        </p:nvSpPr>
        <p:spPr>
          <a:xfrm>
            <a:off x="457200" y="274637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315" name="Shape 315"/>
          <p:cNvSpPr txBox="1"/>
          <p:nvPr>
            <p:ph idx="1" type="body"/>
          </p:nvPr>
        </p:nvSpPr>
        <p:spPr>
          <a:xfrm>
            <a:off x="457200" y="1600200"/>
            <a:ext cx="7467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81000" lvl="0" marL="4572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⦿"/>
              <a:defRPr b="0" i="0" sz="3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77190" lvl="1" marL="914400" marR="0" rtl="0" algn="l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2340"/>
              <a:buFont typeface="Noto Sans Symbols"/>
              <a:buChar char="●"/>
              <a:defRPr b="0" i="0" sz="2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8139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040"/>
              <a:buFont typeface="Arial"/>
              <a:buChar char="○"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8D89A4"/>
              </a:buClr>
              <a:buSzPts val="1800"/>
              <a:buFont typeface="Noto Sans Symbols"/>
              <a:buChar char="●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748560"/>
              </a:buClr>
              <a:buSzPts val="2000"/>
              <a:buFont typeface="Arial"/>
              <a:buChar char="-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Arial"/>
              <a:buChar char="-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Char char="▪"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16" name="Shape 316"/>
          <p:cNvSpPr txBox="1"/>
          <p:nvPr>
            <p:ph idx="10" type="dt"/>
          </p:nvPr>
        </p:nvSpPr>
        <p:spPr>
          <a:xfrm>
            <a:off x="457200" y="6421437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317" name="Shape 317"/>
          <p:cNvSpPr txBox="1"/>
          <p:nvPr>
            <p:ph idx="11" type="ftr"/>
          </p:nvPr>
        </p:nvSpPr>
        <p:spPr>
          <a:xfrm>
            <a:off x="3124200" y="6421437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>
                <a:solidFill>
                  <a:srgbClr val="9B9A98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318" name="Shape 318"/>
          <p:cNvSpPr txBox="1"/>
          <p:nvPr>
            <p:ph idx="12" type="sldNum"/>
          </p:nvPr>
        </p:nvSpPr>
        <p:spPr>
          <a:xfrm>
            <a:off x="8153400" y="6421437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9A98"/>
              </a:buClr>
              <a:buFont typeface="Tahoma"/>
              <a:buNone/>
              <a:defRPr b="0" i="0" sz="1000" u="none">
                <a:solidFill>
                  <a:srgbClr val="9B9A98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9A98"/>
              </a:buClr>
              <a:buFont typeface="Tahoma"/>
              <a:buNone/>
              <a:defRPr b="0" i="0" sz="1000" u="none">
                <a:solidFill>
                  <a:srgbClr val="9B9A98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9A98"/>
              </a:buClr>
              <a:buFont typeface="Tahoma"/>
              <a:buNone/>
              <a:defRPr b="0" i="0" sz="1000" u="none">
                <a:solidFill>
                  <a:srgbClr val="9B9A98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9A98"/>
              </a:buClr>
              <a:buFont typeface="Tahoma"/>
              <a:buNone/>
              <a:defRPr b="0" i="0" sz="1000" u="none">
                <a:solidFill>
                  <a:srgbClr val="9B9A98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9A98"/>
              </a:buClr>
              <a:buFont typeface="Tahoma"/>
              <a:buNone/>
              <a:defRPr b="0" i="0" sz="1000" u="none">
                <a:solidFill>
                  <a:srgbClr val="9B9A98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9A98"/>
              </a:buClr>
              <a:buFont typeface="Tahoma"/>
              <a:buNone/>
              <a:defRPr b="0" i="0" sz="1000" u="none">
                <a:solidFill>
                  <a:srgbClr val="9B9A98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9A98"/>
              </a:buClr>
              <a:buFont typeface="Tahoma"/>
              <a:buNone/>
              <a:defRPr b="0" i="0" sz="1000" u="none">
                <a:solidFill>
                  <a:srgbClr val="9B9A98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9A98"/>
              </a:buClr>
              <a:buFont typeface="Tahoma"/>
              <a:buNone/>
              <a:defRPr b="0" i="0" sz="1000" u="none">
                <a:solidFill>
                  <a:srgbClr val="9B9A98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9A98"/>
              </a:buClr>
              <a:buFont typeface="Tahoma"/>
              <a:buNone/>
              <a:defRPr b="0" i="0" sz="1000" u="none">
                <a:solidFill>
                  <a:srgbClr val="9B9A98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89" r:id="rId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dk2"/>
        </a:solidFill>
      </p:bgPr>
    </p:bg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Shape 329"/>
          <p:cNvSpPr/>
          <p:nvPr/>
        </p:nvSpPr>
        <p:spPr>
          <a:xfrm>
            <a:off x="0" y="4751387"/>
            <a:ext cx="9144000" cy="2112962"/>
          </a:xfrm>
          <a:custGeom>
            <a:pathLst>
              <a:path extrusionOk="0" h="120000" w="120000">
                <a:moveTo>
                  <a:pt x="0" y="96108"/>
                </a:moveTo>
                <a:lnTo>
                  <a:pt x="0" y="119999"/>
                </a:lnTo>
                <a:lnTo>
                  <a:pt x="120000" y="119999"/>
                </a:lnTo>
                <a:lnTo>
                  <a:pt x="120000" y="0"/>
                </a:lnTo>
                <a:cubicBezTo>
                  <a:pt x="67083" y="108730"/>
                  <a:pt x="46875" y="103320"/>
                  <a:pt x="0" y="96108"/>
                </a:cubicBezTo>
                <a:close/>
              </a:path>
            </a:pathLst>
          </a:custGeom>
          <a:solidFill>
            <a:srgbClr val="7C7C7C">
              <a:alpha val="44705"/>
            </a:srgbClr>
          </a:solidFill>
          <a:ln>
            <a:noFill/>
          </a:ln>
          <a:effectLst>
            <a:outerShdw blurRad="63500" dir="16200000" dist="44450">
              <a:srgbClr val="000000">
                <a:alpha val="34901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30" name="Shape 330"/>
          <p:cNvSpPr/>
          <p:nvPr/>
        </p:nvSpPr>
        <p:spPr>
          <a:xfrm>
            <a:off x="7315200" y="0"/>
            <a:ext cx="1828800" cy="6858000"/>
          </a:xfrm>
          <a:custGeom>
            <a:pathLst>
              <a:path extrusionOk="0" h="120000" w="120000">
                <a:moveTo>
                  <a:pt x="120000" y="249"/>
                </a:moveTo>
                <a:lnTo>
                  <a:pt x="120000" y="120000"/>
                </a:lnTo>
                <a:lnTo>
                  <a:pt x="12789" y="119944"/>
                </a:lnTo>
                <a:cubicBezTo>
                  <a:pt x="80752" y="99071"/>
                  <a:pt x="130532" y="48066"/>
                  <a:pt x="0" y="0"/>
                </a:cubicBezTo>
                <a:lnTo>
                  <a:pt x="120000" y="249"/>
                </a:lnTo>
                <a:close/>
              </a:path>
            </a:pathLst>
          </a:custGeom>
          <a:solidFill>
            <a:srgbClr val="595959">
              <a:alpha val="39607"/>
            </a:srgbClr>
          </a:solidFill>
          <a:ln>
            <a:noFill/>
          </a:ln>
          <a:effectLst>
            <a:outerShdw blurRad="63500" dir="10800000" dist="50800">
              <a:srgbClr val="000000">
                <a:alpha val="44705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31" name="Shape 331"/>
          <p:cNvSpPr txBox="1"/>
          <p:nvPr>
            <p:ph type="title"/>
          </p:nvPr>
        </p:nvSpPr>
        <p:spPr>
          <a:xfrm>
            <a:off x="457200" y="274637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332" name="Shape 332"/>
          <p:cNvSpPr txBox="1"/>
          <p:nvPr>
            <p:ph idx="1" type="body"/>
          </p:nvPr>
        </p:nvSpPr>
        <p:spPr>
          <a:xfrm>
            <a:off x="457200" y="1600200"/>
            <a:ext cx="7467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81000" lvl="0" marL="4572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⦿"/>
              <a:defRPr b="0" i="0" sz="3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77190" lvl="1" marL="914400" marR="0" rtl="0" algn="l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2340"/>
              <a:buFont typeface="Noto Sans Symbols"/>
              <a:buChar char="●"/>
              <a:defRPr b="0" i="0" sz="2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8139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040"/>
              <a:buFont typeface="Arial"/>
              <a:buChar char="○"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8D89A4"/>
              </a:buClr>
              <a:buSzPts val="1800"/>
              <a:buFont typeface="Noto Sans Symbols"/>
              <a:buChar char="●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748560"/>
              </a:buClr>
              <a:buSzPts val="2000"/>
              <a:buFont typeface="Arial"/>
              <a:buChar char="-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Arial"/>
              <a:buChar char="-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Char char="▪"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33" name="Shape 333"/>
          <p:cNvSpPr txBox="1"/>
          <p:nvPr>
            <p:ph idx="10" type="dt"/>
          </p:nvPr>
        </p:nvSpPr>
        <p:spPr>
          <a:xfrm>
            <a:off x="457200" y="6421437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334" name="Shape 334"/>
          <p:cNvSpPr txBox="1"/>
          <p:nvPr>
            <p:ph idx="11" type="ftr"/>
          </p:nvPr>
        </p:nvSpPr>
        <p:spPr>
          <a:xfrm>
            <a:off x="3124200" y="6421437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>
                <a:solidFill>
                  <a:srgbClr val="9B9A98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335" name="Shape 335"/>
          <p:cNvSpPr txBox="1"/>
          <p:nvPr>
            <p:ph idx="12" type="sldNum"/>
          </p:nvPr>
        </p:nvSpPr>
        <p:spPr>
          <a:xfrm>
            <a:off x="8156575" y="6421437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9A98"/>
              </a:buClr>
              <a:buFont typeface="Tahoma"/>
              <a:buNone/>
              <a:defRPr b="0" i="0" sz="1000" u="none">
                <a:solidFill>
                  <a:srgbClr val="9B9A98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9A98"/>
              </a:buClr>
              <a:buFont typeface="Tahoma"/>
              <a:buNone/>
              <a:defRPr b="0" i="0" sz="1000" u="none">
                <a:solidFill>
                  <a:srgbClr val="9B9A98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9A98"/>
              </a:buClr>
              <a:buFont typeface="Tahoma"/>
              <a:buNone/>
              <a:defRPr b="0" i="0" sz="1000" u="none">
                <a:solidFill>
                  <a:srgbClr val="9B9A98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9A98"/>
              </a:buClr>
              <a:buFont typeface="Tahoma"/>
              <a:buNone/>
              <a:defRPr b="0" i="0" sz="1000" u="none">
                <a:solidFill>
                  <a:srgbClr val="9B9A98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9A98"/>
              </a:buClr>
              <a:buFont typeface="Tahoma"/>
              <a:buNone/>
              <a:defRPr b="0" i="0" sz="1000" u="none">
                <a:solidFill>
                  <a:srgbClr val="9B9A98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9A98"/>
              </a:buClr>
              <a:buFont typeface="Tahoma"/>
              <a:buNone/>
              <a:defRPr b="0" i="0" sz="1000" u="none">
                <a:solidFill>
                  <a:srgbClr val="9B9A98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9A98"/>
              </a:buClr>
              <a:buFont typeface="Tahoma"/>
              <a:buNone/>
              <a:defRPr b="0" i="0" sz="1000" u="none">
                <a:solidFill>
                  <a:srgbClr val="9B9A98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9A98"/>
              </a:buClr>
              <a:buFont typeface="Tahoma"/>
              <a:buNone/>
              <a:defRPr b="0" i="0" sz="1000" u="none">
                <a:solidFill>
                  <a:srgbClr val="9B9A98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9A98"/>
              </a:buClr>
              <a:buFont typeface="Tahoma"/>
              <a:buNone/>
              <a:defRPr b="0" i="0" sz="1000" u="none">
                <a:solidFill>
                  <a:srgbClr val="9B9A98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90" r:id="rId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dk2"/>
        </a:solidFill>
      </p:bgPr>
    </p:bg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Shape 344"/>
          <p:cNvSpPr txBox="1"/>
          <p:nvPr>
            <p:ph type="title"/>
          </p:nvPr>
        </p:nvSpPr>
        <p:spPr>
          <a:xfrm>
            <a:off x="457200" y="274637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345" name="Shape 345"/>
          <p:cNvSpPr txBox="1"/>
          <p:nvPr>
            <p:ph idx="1" type="body"/>
          </p:nvPr>
        </p:nvSpPr>
        <p:spPr>
          <a:xfrm>
            <a:off x="457200" y="1600200"/>
            <a:ext cx="7467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81000" lvl="0" marL="4572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⦿"/>
              <a:defRPr b="0" i="0" sz="3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77190" lvl="1" marL="914400" marR="0" rtl="0" algn="l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2340"/>
              <a:buFont typeface="Noto Sans Symbols"/>
              <a:buChar char="●"/>
              <a:defRPr b="0" i="0" sz="2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8139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040"/>
              <a:buFont typeface="Arial"/>
              <a:buChar char="○"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8D89A4"/>
              </a:buClr>
              <a:buSzPts val="1800"/>
              <a:buFont typeface="Noto Sans Symbols"/>
              <a:buChar char="●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748560"/>
              </a:buClr>
              <a:buSzPts val="2000"/>
              <a:buFont typeface="Arial"/>
              <a:buChar char="-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Arial"/>
              <a:buChar char="-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Char char="▪"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46" name="Shape 346"/>
          <p:cNvSpPr txBox="1"/>
          <p:nvPr>
            <p:ph idx="10" type="dt"/>
          </p:nvPr>
        </p:nvSpPr>
        <p:spPr>
          <a:xfrm>
            <a:off x="457200" y="6421437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347" name="Shape 347"/>
          <p:cNvSpPr txBox="1"/>
          <p:nvPr>
            <p:ph idx="11" type="ftr"/>
          </p:nvPr>
        </p:nvSpPr>
        <p:spPr>
          <a:xfrm>
            <a:off x="3124200" y="6421437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>
                <a:solidFill>
                  <a:srgbClr val="9B9A98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348" name="Shape 348"/>
          <p:cNvSpPr txBox="1"/>
          <p:nvPr>
            <p:ph idx="12" type="sldNum"/>
          </p:nvPr>
        </p:nvSpPr>
        <p:spPr>
          <a:xfrm>
            <a:off x="8153400" y="6421437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9A98"/>
              </a:buClr>
              <a:buFont typeface="Tahoma"/>
              <a:buNone/>
              <a:defRPr b="0" i="0" sz="1000" u="none">
                <a:solidFill>
                  <a:srgbClr val="9B9A98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9A98"/>
              </a:buClr>
              <a:buFont typeface="Tahoma"/>
              <a:buNone/>
              <a:defRPr b="0" i="0" sz="1000" u="none">
                <a:solidFill>
                  <a:srgbClr val="9B9A98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9A98"/>
              </a:buClr>
              <a:buFont typeface="Tahoma"/>
              <a:buNone/>
              <a:defRPr b="0" i="0" sz="1000" u="none">
                <a:solidFill>
                  <a:srgbClr val="9B9A98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9A98"/>
              </a:buClr>
              <a:buFont typeface="Tahoma"/>
              <a:buNone/>
              <a:defRPr b="0" i="0" sz="1000" u="none">
                <a:solidFill>
                  <a:srgbClr val="9B9A98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9A98"/>
              </a:buClr>
              <a:buFont typeface="Tahoma"/>
              <a:buNone/>
              <a:defRPr b="0" i="0" sz="1000" u="none">
                <a:solidFill>
                  <a:srgbClr val="9B9A98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9A98"/>
              </a:buClr>
              <a:buFont typeface="Tahoma"/>
              <a:buNone/>
              <a:defRPr b="0" i="0" sz="1000" u="none">
                <a:solidFill>
                  <a:srgbClr val="9B9A98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9A98"/>
              </a:buClr>
              <a:buFont typeface="Tahoma"/>
              <a:buNone/>
              <a:defRPr b="0" i="0" sz="1000" u="none">
                <a:solidFill>
                  <a:srgbClr val="9B9A98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9A98"/>
              </a:buClr>
              <a:buFont typeface="Tahoma"/>
              <a:buNone/>
              <a:defRPr b="0" i="0" sz="1000" u="none">
                <a:solidFill>
                  <a:srgbClr val="9B9A98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9A98"/>
              </a:buClr>
              <a:buFont typeface="Tahoma"/>
              <a:buNone/>
              <a:defRPr b="0" i="0" sz="1000" u="none">
                <a:solidFill>
                  <a:srgbClr val="9B9A98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91" r:id="rId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5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Shape 360"/>
          <p:cNvSpPr txBox="1"/>
          <p:nvPr/>
        </p:nvSpPr>
        <p:spPr>
          <a:xfrm>
            <a:off x="3124200" y="6421437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9A98"/>
              </a:buClr>
              <a:buFont typeface="Tahoma"/>
              <a:buNone/>
            </a:pPr>
            <a:r>
              <a:rPr b="0" i="0" lang="en-US" sz="1000" u="none">
                <a:solidFill>
                  <a:srgbClr val="9B9A98"/>
                </a:solidFill>
                <a:latin typeface="Tahoma"/>
                <a:ea typeface="Tahoma"/>
                <a:cs typeface="Tahoma"/>
                <a:sym typeface="Tahoma"/>
              </a:rPr>
              <a:t>Formation de formateurs</a:t>
            </a:r>
            <a:endParaRPr/>
          </a:p>
        </p:txBody>
      </p:sp>
      <p:sp>
        <p:nvSpPr>
          <p:cNvPr id="361" name="Shape 361"/>
          <p:cNvSpPr txBox="1"/>
          <p:nvPr/>
        </p:nvSpPr>
        <p:spPr>
          <a:xfrm>
            <a:off x="8153400" y="6421437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9A98"/>
              </a:buClr>
              <a:buFont typeface="Tahoma"/>
              <a:buNone/>
            </a:pPr>
            <a:fld id="{00000000-1234-1234-1234-123412341234}" type="slidenum">
              <a:rPr b="0" i="0" lang="en-US" sz="1000" u="none">
                <a:solidFill>
                  <a:srgbClr val="9B9A98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/>
          </a:p>
        </p:txBody>
      </p:sp>
      <p:sp>
        <p:nvSpPr>
          <p:cNvPr id="362" name="Shape 362"/>
          <p:cNvSpPr txBox="1"/>
          <p:nvPr>
            <p:ph idx="4294967295" type="ctrTitle"/>
          </p:nvPr>
        </p:nvSpPr>
        <p:spPr>
          <a:xfrm>
            <a:off x="0" y="765175"/>
            <a:ext cx="7772400" cy="2089150"/>
          </a:xfrm>
          <a:prstGeom prst="rect">
            <a:avLst/>
          </a:prstGeom>
          <a:noFill/>
          <a:ln>
            <a:noFill/>
          </a:ln>
        </p:spPr>
        <p:txBody>
          <a:bodyPr anchorCtr="1" anchor="b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Source Sans Pro"/>
              <a:buNone/>
            </a:pPr>
            <a:r>
              <a:rPr b="0" i="0" lang="en-US" sz="4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Formation de formateurs</a:t>
            </a:r>
            <a:endParaRPr/>
          </a:p>
        </p:txBody>
      </p:sp>
    </p:spTree>
  </p:cSld>
  <p:clrMapOvr>
    <a:masterClrMapping/>
  </p:clrMapOvr>
  <p:transition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37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Shape 438"/>
          <p:cNvSpPr txBox="1"/>
          <p:nvPr/>
        </p:nvSpPr>
        <p:spPr>
          <a:xfrm>
            <a:off x="457200" y="6421437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39" name="Shape 439"/>
          <p:cNvSpPr txBox="1"/>
          <p:nvPr/>
        </p:nvSpPr>
        <p:spPr>
          <a:xfrm>
            <a:off x="3124200" y="6421437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9A98"/>
              </a:buClr>
              <a:buFont typeface="Tahoma"/>
              <a:buNone/>
            </a:pPr>
            <a:r>
              <a:rPr b="0" i="0" lang="en-US" sz="1000" u="none">
                <a:solidFill>
                  <a:srgbClr val="9B9A98"/>
                </a:solidFill>
                <a:latin typeface="Tahoma"/>
                <a:ea typeface="Tahoma"/>
                <a:cs typeface="Tahoma"/>
                <a:sym typeface="Tahoma"/>
              </a:rPr>
              <a:t>Formation de formateurs</a:t>
            </a:r>
            <a:endParaRPr/>
          </a:p>
        </p:txBody>
      </p:sp>
      <p:sp>
        <p:nvSpPr>
          <p:cNvPr id="440" name="Shape 440"/>
          <p:cNvSpPr txBox="1"/>
          <p:nvPr/>
        </p:nvSpPr>
        <p:spPr>
          <a:xfrm>
            <a:off x="8153400" y="6421437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9A98"/>
              </a:buClr>
              <a:buFont typeface="Tahoma"/>
              <a:buNone/>
            </a:pPr>
            <a:fld id="{00000000-1234-1234-1234-123412341234}" type="slidenum">
              <a:rPr b="0" i="0" lang="en-US" sz="1000" u="none">
                <a:solidFill>
                  <a:srgbClr val="9B9A98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/>
          </a:p>
        </p:txBody>
      </p:sp>
      <p:sp>
        <p:nvSpPr>
          <p:cNvPr id="441" name="Shape 441"/>
          <p:cNvSpPr txBox="1"/>
          <p:nvPr>
            <p:ph idx="4294967295" type="title"/>
          </p:nvPr>
        </p:nvSpPr>
        <p:spPr>
          <a:xfrm>
            <a:off x="1716087" y="274637"/>
            <a:ext cx="7427912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Source Sans Pro"/>
              <a:buNone/>
            </a:pPr>
            <a:r>
              <a:rPr b="0" i="0" lang="en-US" sz="4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Préparer et se préparer</a:t>
            </a:r>
            <a:endParaRPr/>
          </a:p>
        </p:txBody>
      </p:sp>
      <p:sp>
        <p:nvSpPr>
          <p:cNvPr id="442" name="Shape 442"/>
          <p:cNvSpPr txBox="1"/>
          <p:nvPr/>
        </p:nvSpPr>
        <p:spPr>
          <a:xfrm>
            <a:off x="457200" y="1600200"/>
            <a:ext cx="8229600" cy="3700462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-338137" lvl="0" marL="33813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ahoma"/>
              <a:buNone/>
            </a:pPr>
            <a:r>
              <a:t/>
            </a:r>
            <a:endParaRPr b="0" i="0" sz="3200" u="none">
              <a:solidFill>
                <a:srgbClr val="FFCC66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38137" lvl="0" marL="338137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CC66"/>
              </a:buClr>
              <a:buSzPts val="3200"/>
              <a:buFont typeface="Noto Sans Symbols"/>
              <a:buChar char="▪"/>
            </a:pPr>
            <a:r>
              <a:rPr b="0" i="0" lang="en-US" sz="3200" u="none">
                <a:solidFill>
                  <a:srgbClr val="FFCC66"/>
                </a:solidFill>
                <a:latin typeface="Tahoma"/>
                <a:ea typeface="Tahoma"/>
                <a:cs typeface="Tahoma"/>
                <a:sym typeface="Tahoma"/>
              </a:rPr>
              <a:t>Choisir la méthode pédagogique...</a:t>
            </a:r>
            <a:endParaRPr/>
          </a:p>
          <a:p>
            <a:pPr indent="-338137" lvl="0" marL="338137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Font typeface="Tahoma"/>
              <a:buNone/>
            </a:pPr>
            <a:r>
              <a:t/>
            </a:r>
            <a:endParaRPr b="0" i="0" sz="3200" u="none">
              <a:solidFill>
                <a:srgbClr val="FFCC66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280987" lvl="1" marL="738187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Tahoma"/>
              <a:buChar char="•"/>
            </a:pPr>
            <a:r>
              <a:rPr b="0" i="0" lang="en-US" sz="3200" u="none" cap="none" strike="noStrike">
                <a:solidFill>
                  <a:srgbClr val="FFFFCC"/>
                </a:solidFill>
                <a:latin typeface="Tahoma"/>
                <a:ea typeface="Tahoma"/>
                <a:cs typeface="Tahoma"/>
                <a:sym typeface="Tahoma"/>
              </a:rPr>
              <a:t>... adaptée au contenu	</a:t>
            </a:r>
            <a:endParaRPr/>
          </a:p>
          <a:p>
            <a:pPr indent="-280987" lvl="1" marL="738187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Tahoma"/>
              <a:buChar char="•"/>
            </a:pPr>
            <a:r>
              <a:rPr b="0" i="0" lang="en-US" sz="3200" u="none" cap="none" strike="noStrike">
                <a:solidFill>
                  <a:srgbClr val="FFFFCC"/>
                </a:solidFill>
                <a:latin typeface="Tahoma"/>
                <a:ea typeface="Tahoma"/>
                <a:cs typeface="Tahoma"/>
                <a:sym typeface="Tahoma"/>
              </a:rPr>
              <a:t>... adaptée au public	</a:t>
            </a:r>
            <a:endParaRPr/>
          </a:p>
          <a:p>
            <a:pPr indent="-338137" lvl="0" marL="338137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lt1"/>
              </a:buClr>
              <a:buFont typeface="Tahoma"/>
              <a:buNone/>
            </a:pPr>
            <a:r>
              <a:t/>
            </a:r>
            <a:endParaRPr b="0" i="0" sz="3200" u="none">
              <a:solidFill>
                <a:srgbClr val="FFFFCC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200" u="none">
              <a:solidFill>
                <a:srgbClr val="FFFFCC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  <p:transition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46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Shape 447"/>
          <p:cNvSpPr txBox="1"/>
          <p:nvPr/>
        </p:nvSpPr>
        <p:spPr>
          <a:xfrm>
            <a:off x="457200" y="6421437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48" name="Shape 448"/>
          <p:cNvSpPr txBox="1"/>
          <p:nvPr/>
        </p:nvSpPr>
        <p:spPr>
          <a:xfrm>
            <a:off x="3124200" y="6421437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9A98"/>
              </a:buClr>
              <a:buFont typeface="Tahoma"/>
              <a:buNone/>
            </a:pPr>
            <a:r>
              <a:rPr b="0" i="0" lang="en-US" sz="1000" u="none">
                <a:solidFill>
                  <a:srgbClr val="9B9A98"/>
                </a:solidFill>
                <a:latin typeface="Tahoma"/>
                <a:ea typeface="Tahoma"/>
                <a:cs typeface="Tahoma"/>
                <a:sym typeface="Tahoma"/>
              </a:rPr>
              <a:t>Formation de formateurs</a:t>
            </a:r>
            <a:endParaRPr/>
          </a:p>
        </p:txBody>
      </p:sp>
      <p:sp>
        <p:nvSpPr>
          <p:cNvPr id="449" name="Shape 449"/>
          <p:cNvSpPr txBox="1"/>
          <p:nvPr/>
        </p:nvSpPr>
        <p:spPr>
          <a:xfrm>
            <a:off x="8153400" y="6421437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9A98"/>
              </a:buClr>
              <a:buFont typeface="Tahoma"/>
              <a:buNone/>
            </a:pPr>
            <a:fld id="{00000000-1234-1234-1234-123412341234}" type="slidenum">
              <a:rPr b="0" i="0" lang="en-US" sz="1000" u="none">
                <a:solidFill>
                  <a:srgbClr val="9B9A98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/>
          </a:p>
        </p:txBody>
      </p:sp>
      <p:sp>
        <p:nvSpPr>
          <p:cNvPr id="450" name="Shape 450"/>
          <p:cNvSpPr txBox="1"/>
          <p:nvPr>
            <p:ph idx="4294967295" type="title"/>
          </p:nvPr>
        </p:nvSpPr>
        <p:spPr>
          <a:xfrm>
            <a:off x="1716087" y="274637"/>
            <a:ext cx="7427912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Source Sans Pro"/>
              <a:buNone/>
            </a:pPr>
            <a:r>
              <a:rPr b="0" i="0" lang="en-US" sz="4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Préparer et se préparer</a:t>
            </a:r>
            <a:endParaRPr/>
          </a:p>
        </p:txBody>
      </p:sp>
      <p:sp>
        <p:nvSpPr>
          <p:cNvPr id="451" name="Shape 451"/>
          <p:cNvSpPr txBox="1"/>
          <p:nvPr/>
        </p:nvSpPr>
        <p:spPr>
          <a:xfrm>
            <a:off x="457200" y="1600200"/>
            <a:ext cx="8229600" cy="4060825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-134936" lvl="0" marL="33813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66"/>
              </a:buClr>
              <a:buSzPts val="3200"/>
              <a:buFont typeface="Noto Sans Symbols"/>
              <a:buNone/>
            </a:pPr>
            <a:r>
              <a:t/>
            </a:r>
            <a:endParaRPr b="0" i="0" sz="3200" u="none">
              <a:solidFill>
                <a:srgbClr val="FFCC66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38137" lvl="0" marL="338137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CC66"/>
              </a:buClr>
              <a:buSzPts val="3200"/>
              <a:buFont typeface="Noto Sans Symbols"/>
              <a:buChar char="▪"/>
            </a:pPr>
            <a:r>
              <a:rPr b="0" i="0" lang="en-US" sz="3200" u="none">
                <a:solidFill>
                  <a:srgbClr val="FFCC66"/>
                </a:solidFill>
                <a:latin typeface="Tahoma"/>
                <a:ea typeface="Tahoma"/>
                <a:cs typeface="Tahoma"/>
                <a:sym typeface="Tahoma"/>
              </a:rPr>
              <a:t>Le planning détaillé</a:t>
            </a:r>
            <a:endParaRPr/>
          </a:p>
        </p:txBody>
      </p:sp>
      <p:pic>
        <p:nvPicPr>
          <p:cNvPr id="452" name="Shape 4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47812" y="2852737"/>
            <a:ext cx="6264275" cy="34877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56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Shape 457"/>
          <p:cNvSpPr txBox="1"/>
          <p:nvPr/>
        </p:nvSpPr>
        <p:spPr>
          <a:xfrm>
            <a:off x="457200" y="6421437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58" name="Shape 458"/>
          <p:cNvSpPr txBox="1"/>
          <p:nvPr/>
        </p:nvSpPr>
        <p:spPr>
          <a:xfrm>
            <a:off x="3124200" y="6421437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9A98"/>
              </a:buClr>
              <a:buFont typeface="Tahoma"/>
              <a:buNone/>
            </a:pPr>
            <a:r>
              <a:rPr b="0" i="0" lang="en-US" sz="1000" u="none">
                <a:solidFill>
                  <a:srgbClr val="9B9A98"/>
                </a:solidFill>
                <a:latin typeface="Tahoma"/>
                <a:ea typeface="Tahoma"/>
                <a:cs typeface="Tahoma"/>
                <a:sym typeface="Tahoma"/>
              </a:rPr>
              <a:t>Formation de formateurs</a:t>
            </a:r>
            <a:endParaRPr/>
          </a:p>
        </p:txBody>
      </p:sp>
      <p:sp>
        <p:nvSpPr>
          <p:cNvPr id="459" name="Shape 459"/>
          <p:cNvSpPr txBox="1"/>
          <p:nvPr/>
        </p:nvSpPr>
        <p:spPr>
          <a:xfrm>
            <a:off x="8153400" y="6421437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9A98"/>
              </a:buClr>
              <a:buFont typeface="Tahoma"/>
              <a:buNone/>
            </a:pPr>
            <a:fld id="{00000000-1234-1234-1234-123412341234}" type="slidenum">
              <a:rPr b="0" i="0" lang="en-US" sz="1000" u="none">
                <a:solidFill>
                  <a:srgbClr val="9B9A98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/>
          </a:p>
        </p:txBody>
      </p:sp>
      <p:sp>
        <p:nvSpPr>
          <p:cNvPr id="460" name="Shape 460"/>
          <p:cNvSpPr txBox="1"/>
          <p:nvPr>
            <p:ph idx="4294967295" type="title"/>
          </p:nvPr>
        </p:nvSpPr>
        <p:spPr>
          <a:xfrm>
            <a:off x="1716087" y="274637"/>
            <a:ext cx="7427912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Source Sans Pro"/>
              <a:buNone/>
            </a:pPr>
            <a:r>
              <a:rPr b="0" i="0" lang="en-US" sz="4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Préparer et se préparer</a:t>
            </a:r>
            <a:endParaRPr/>
          </a:p>
        </p:txBody>
      </p:sp>
      <p:sp>
        <p:nvSpPr>
          <p:cNvPr id="461" name="Shape 461"/>
          <p:cNvSpPr txBox="1"/>
          <p:nvPr/>
        </p:nvSpPr>
        <p:spPr>
          <a:xfrm>
            <a:off x="457200" y="1600200"/>
            <a:ext cx="8229600" cy="4060825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-338137" lvl="0" marL="33813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ahoma"/>
              <a:buNone/>
            </a:pPr>
            <a:r>
              <a:t/>
            </a:r>
            <a:endParaRPr b="0" i="0" sz="3200" u="none">
              <a:solidFill>
                <a:schemeClr val="hlink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38137" lvl="0" marL="338137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hlink"/>
              </a:buClr>
              <a:buSzPts val="3200"/>
              <a:buFont typeface="Noto Sans Symbols"/>
              <a:buChar char="▪"/>
            </a:pPr>
            <a:r>
              <a:rPr b="0" i="0" lang="en-US" sz="3200" u="none">
                <a:solidFill>
                  <a:schemeClr val="hlink"/>
                </a:solidFill>
                <a:latin typeface="Tahoma"/>
                <a:ea typeface="Tahoma"/>
                <a:cs typeface="Tahoma"/>
                <a:sym typeface="Tahoma"/>
              </a:rPr>
              <a:t>Tenir compte des rythmes physiologiques</a:t>
            </a:r>
            <a:endParaRPr/>
          </a:p>
          <a:p>
            <a:pPr indent="-338137" lvl="0" marL="338137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Font typeface="Tahoma"/>
              <a:buNone/>
            </a:pPr>
            <a:r>
              <a:t/>
            </a:r>
            <a:endParaRPr b="0" i="0" sz="3200" u="none">
              <a:solidFill>
                <a:schemeClr val="hlink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38137" lvl="0" marL="338137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hlink"/>
              </a:buClr>
              <a:buSzPts val="3200"/>
              <a:buFont typeface="Noto Sans Symbols"/>
              <a:buChar char="▪"/>
            </a:pPr>
            <a:r>
              <a:rPr b="0" i="0" lang="en-US" sz="3200" u="none">
                <a:solidFill>
                  <a:schemeClr val="hlink"/>
                </a:solidFill>
                <a:latin typeface="Tahoma"/>
                <a:ea typeface="Tahoma"/>
                <a:cs typeface="Tahoma"/>
                <a:sym typeface="Tahoma"/>
              </a:rPr>
              <a:t>Alterner les méthodes</a:t>
            </a:r>
            <a:endParaRPr/>
          </a:p>
          <a:p>
            <a:pPr indent="-338137" lvl="0" marL="338137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Font typeface="Tahoma"/>
              <a:buNone/>
            </a:pPr>
            <a:r>
              <a:t/>
            </a:r>
            <a:endParaRPr b="0" i="0" sz="3200" u="none">
              <a:solidFill>
                <a:schemeClr val="hlink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38137" lvl="0" marL="338137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hlink"/>
              </a:buClr>
              <a:buSzPts val="3200"/>
              <a:buFont typeface="Noto Sans Symbols"/>
              <a:buChar char="▪"/>
            </a:pPr>
            <a:r>
              <a:rPr b="0" i="0" lang="en-US" sz="3200" u="none">
                <a:solidFill>
                  <a:schemeClr val="hlink"/>
                </a:solidFill>
                <a:latin typeface="Tahoma"/>
                <a:ea typeface="Tahoma"/>
                <a:cs typeface="Tahoma"/>
                <a:sym typeface="Tahoma"/>
              </a:rPr>
              <a:t>Affirmer ses préférences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200" u="none">
              <a:solidFill>
                <a:schemeClr val="hlink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  <p:transition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65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Shape 466"/>
          <p:cNvSpPr txBox="1"/>
          <p:nvPr/>
        </p:nvSpPr>
        <p:spPr>
          <a:xfrm>
            <a:off x="457200" y="6421437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67" name="Shape 467"/>
          <p:cNvSpPr txBox="1"/>
          <p:nvPr/>
        </p:nvSpPr>
        <p:spPr>
          <a:xfrm>
            <a:off x="3124200" y="6421437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9A98"/>
              </a:buClr>
              <a:buFont typeface="Tahoma"/>
              <a:buNone/>
            </a:pPr>
            <a:r>
              <a:rPr b="0" i="0" lang="en-US" sz="1000" u="none">
                <a:solidFill>
                  <a:srgbClr val="9B9A98"/>
                </a:solidFill>
                <a:latin typeface="Tahoma"/>
                <a:ea typeface="Tahoma"/>
                <a:cs typeface="Tahoma"/>
                <a:sym typeface="Tahoma"/>
              </a:rPr>
              <a:t>Formation de formateurs</a:t>
            </a:r>
            <a:endParaRPr/>
          </a:p>
        </p:txBody>
      </p:sp>
      <p:sp>
        <p:nvSpPr>
          <p:cNvPr id="468" name="Shape 468"/>
          <p:cNvSpPr txBox="1"/>
          <p:nvPr/>
        </p:nvSpPr>
        <p:spPr>
          <a:xfrm>
            <a:off x="8153400" y="6421437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9A98"/>
              </a:buClr>
              <a:buFont typeface="Tahoma"/>
              <a:buNone/>
            </a:pPr>
            <a:fld id="{00000000-1234-1234-1234-123412341234}" type="slidenum">
              <a:rPr b="0" i="0" lang="en-US" sz="1000" u="none">
                <a:solidFill>
                  <a:srgbClr val="9B9A98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/>
          </a:p>
        </p:txBody>
      </p:sp>
      <p:sp>
        <p:nvSpPr>
          <p:cNvPr id="469" name="Shape 469"/>
          <p:cNvSpPr txBox="1"/>
          <p:nvPr>
            <p:ph idx="4294967295" type="title"/>
          </p:nvPr>
        </p:nvSpPr>
        <p:spPr>
          <a:xfrm>
            <a:off x="1716087" y="274637"/>
            <a:ext cx="7427912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Source Sans Pro"/>
              <a:buNone/>
            </a:pPr>
            <a:r>
              <a:rPr b="0" i="0" lang="en-US" sz="4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Préparer et se préparer</a:t>
            </a:r>
            <a:endParaRPr/>
          </a:p>
        </p:txBody>
      </p:sp>
      <p:sp>
        <p:nvSpPr>
          <p:cNvPr id="470" name="Shape 470"/>
          <p:cNvSpPr txBox="1"/>
          <p:nvPr>
            <p:ph idx="4294967295" type="body"/>
          </p:nvPr>
        </p:nvSpPr>
        <p:spPr>
          <a:xfrm>
            <a:off x="0" y="1600200"/>
            <a:ext cx="8229600" cy="44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55587" lvl="2" marL="100488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93700" lvl="0" marL="4191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FCC66"/>
              </a:buClr>
              <a:buSzPts val="3000"/>
              <a:buFont typeface="Noto Sans Symbols"/>
              <a:buChar char="▪"/>
            </a:pPr>
            <a:r>
              <a:rPr b="0" i="0" lang="en-US" sz="3000" u="none" cap="none" strike="noStrike">
                <a:solidFill>
                  <a:srgbClr val="FFCC66"/>
                </a:solidFill>
                <a:latin typeface="Arial"/>
                <a:ea typeface="Arial"/>
                <a:cs typeface="Arial"/>
                <a:sym typeface="Arial"/>
              </a:rPr>
              <a:t>Les techniques d’animation associées</a:t>
            </a:r>
            <a:endParaRPr/>
          </a:p>
          <a:p>
            <a:pPr indent="-277812" lvl="1" marL="722312" marR="0" rtl="0" algn="l">
              <a:lnSpc>
                <a:spcPct val="90000"/>
              </a:lnSpc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r>
              <a:t/>
            </a:r>
            <a:endParaRPr b="0" i="0" sz="2600" u="none" cap="none" strike="noStrike">
              <a:solidFill>
                <a:srgbClr val="FFFFC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77812" lvl="1" marL="722312" marR="0" rtl="0" algn="l">
              <a:lnSpc>
                <a:spcPct val="90000"/>
              </a:lnSpc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2340"/>
              <a:buFont typeface="Noto Sans Symbols"/>
              <a:buChar char="●"/>
            </a:pPr>
            <a:r>
              <a:rPr b="0" i="0" lang="en-US" sz="2600" u="none" cap="none" strike="noStrik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rPr>
              <a:t>Contrôles / questionnaires</a:t>
            </a:r>
            <a:endParaRPr/>
          </a:p>
          <a:p>
            <a:pPr indent="-277812" lvl="1" marL="722312" marR="0" rtl="0" algn="l">
              <a:lnSpc>
                <a:spcPct val="90000"/>
              </a:lnSpc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2340"/>
              <a:buFont typeface="Noto Sans Symbols"/>
              <a:buChar char="●"/>
            </a:pPr>
            <a:r>
              <a:rPr b="0" i="0" lang="en-US" sz="2600" u="none" cap="none" strike="noStrik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rPr>
              <a:t>Études de cas</a:t>
            </a:r>
            <a:endParaRPr/>
          </a:p>
          <a:p>
            <a:pPr indent="-277812" lvl="1" marL="722312" marR="0" rtl="0" algn="l">
              <a:lnSpc>
                <a:spcPct val="90000"/>
              </a:lnSpc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2340"/>
              <a:buFont typeface="Noto Sans Symbols"/>
              <a:buChar char="●"/>
            </a:pPr>
            <a:r>
              <a:rPr b="0" i="0" lang="en-US" sz="2600" u="none" cap="none" strike="noStrik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rPr>
              <a:t>Brainstorming</a:t>
            </a:r>
            <a:endParaRPr/>
          </a:p>
          <a:p>
            <a:pPr indent="-277812" lvl="1" marL="722312" marR="0" rtl="0" algn="l">
              <a:lnSpc>
                <a:spcPct val="90000"/>
              </a:lnSpc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2340"/>
              <a:buFont typeface="Noto Sans Symbols"/>
              <a:buChar char="●"/>
            </a:pPr>
            <a:r>
              <a:rPr b="0" i="0" lang="en-US" sz="2600" u="none" cap="none" strike="noStrik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rPr>
              <a:t>Exercices en sous-groupes</a:t>
            </a:r>
            <a:endParaRPr/>
          </a:p>
          <a:p>
            <a:pPr indent="-277812" lvl="1" marL="722312" marR="0" rtl="0" algn="l">
              <a:lnSpc>
                <a:spcPct val="90000"/>
              </a:lnSpc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2340"/>
              <a:buFont typeface="Noto Sans Symbols"/>
              <a:buChar char="●"/>
            </a:pPr>
            <a:r>
              <a:rPr b="0" i="0" lang="en-US" sz="2600" u="none" cap="none" strike="noStrik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rPr>
              <a:t>Jeux de rôle</a:t>
            </a:r>
            <a:endParaRPr/>
          </a:p>
          <a:p>
            <a:pPr indent="-261620" lvl="0" marL="419100" marR="0" rtl="0" algn="l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2080"/>
              <a:buFont typeface="Noto Sans Symbols"/>
              <a:buNone/>
            </a:pPr>
            <a:r>
              <a:t/>
            </a:r>
            <a:endParaRPr b="0" i="0" sz="2600" u="none" cap="none" strike="noStrike">
              <a:solidFill>
                <a:srgbClr val="FFFFCC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74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Shape 475"/>
          <p:cNvSpPr txBox="1"/>
          <p:nvPr/>
        </p:nvSpPr>
        <p:spPr>
          <a:xfrm>
            <a:off x="457200" y="6421437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76" name="Shape 476"/>
          <p:cNvSpPr txBox="1"/>
          <p:nvPr/>
        </p:nvSpPr>
        <p:spPr>
          <a:xfrm>
            <a:off x="3124200" y="6421437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9A98"/>
              </a:buClr>
              <a:buFont typeface="Tahoma"/>
              <a:buNone/>
            </a:pPr>
            <a:r>
              <a:rPr b="0" i="0" lang="en-US" sz="1000" u="none">
                <a:solidFill>
                  <a:srgbClr val="9B9A98"/>
                </a:solidFill>
                <a:latin typeface="Tahoma"/>
                <a:ea typeface="Tahoma"/>
                <a:cs typeface="Tahoma"/>
                <a:sym typeface="Tahoma"/>
              </a:rPr>
              <a:t>Formation de formateurs</a:t>
            </a:r>
            <a:endParaRPr/>
          </a:p>
        </p:txBody>
      </p:sp>
      <p:sp>
        <p:nvSpPr>
          <p:cNvPr id="477" name="Shape 477"/>
          <p:cNvSpPr txBox="1"/>
          <p:nvPr/>
        </p:nvSpPr>
        <p:spPr>
          <a:xfrm>
            <a:off x="8153400" y="6421437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9A98"/>
              </a:buClr>
              <a:buFont typeface="Tahoma"/>
              <a:buNone/>
            </a:pPr>
            <a:fld id="{00000000-1234-1234-1234-123412341234}" type="slidenum">
              <a:rPr b="0" i="0" lang="en-US" sz="1000" u="none">
                <a:solidFill>
                  <a:srgbClr val="9B9A98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/>
          </a:p>
        </p:txBody>
      </p:sp>
      <p:sp>
        <p:nvSpPr>
          <p:cNvPr id="478" name="Shape 478"/>
          <p:cNvSpPr txBox="1"/>
          <p:nvPr>
            <p:ph idx="4294967295" type="title"/>
          </p:nvPr>
        </p:nvSpPr>
        <p:spPr>
          <a:xfrm>
            <a:off x="1716087" y="274637"/>
            <a:ext cx="7427912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Source Sans Pro"/>
              <a:buNone/>
            </a:pPr>
            <a:r>
              <a:rPr b="0" i="0" lang="en-US" sz="4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Préparer et se préparer</a:t>
            </a:r>
            <a:endParaRPr/>
          </a:p>
        </p:txBody>
      </p:sp>
      <p:sp>
        <p:nvSpPr>
          <p:cNvPr id="479" name="Shape 479"/>
          <p:cNvSpPr txBox="1"/>
          <p:nvPr>
            <p:ph idx="4294967295" type="body"/>
          </p:nvPr>
        </p:nvSpPr>
        <p:spPr>
          <a:xfrm>
            <a:off x="0" y="1600200"/>
            <a:ext cx="8229600" cy="44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55587" lvl="2" marL="100488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93700" lvl="0" marL="4191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CC66"/>
              </a:buClr>
              <a:buSzPts val="3000"/>
              <a:buFont typeface="Noto Sans Symbols"/>
              <a:buChar char="▪"/>
            </a:pPr>
            <a:r>
              <a:rPr b="0" i="0" lang="en-US" sz="3000" u="none">
                <a:solidFill>
                  <a:srgbClr val="FFCC66"/>
                </a:solidFill>
                <a:latin typeface="Arial"/>
                <a:ea typeface="Arial"/>
                <a:cs typeface="Arial"/>
                <a:sym typeface="Arial"/>
              </a:rPr>
              <a:t>Les supports pédagogiques</a:t>
            </a:r>
            <a:endParaRPr/>
          </a:p>
          <a:p>
            <a:pPr indent="-277812" lvl="1" marL="722312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r>
              <a:t/>
            </a:r>
            <a:endParaRPr b="0" i="0" sz="2600" u="none" cap="none" strike="noStrike">
              <a:solidFill>
                <a:srgbClr val="FFFFC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77812" lvl="1" marL="722312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2340"/>
              <a:buFont typeface="Noto Sans Symbols"/>
              <a:buChar char="●"/>
            </a:pPr>
            <a:r>
              <a:rPr b="0" i="0" lang="en-US" sz="2600" u="none" cap="none" strike="noStrik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rPr>
              <a:t>Tableau / Paperboard</a:t>
            </a:r>
            <a:endParaRPr/>
          </a:p>
          <a:p>
            <a:pPr indent="-277812" lvl="1" marL="722312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2340"/>
              <a:buFont typeface="Noto Sans Symbols"/>
              <a:buChar char="●"/>
            </a:pPr>
            <a:r>
              <a:rPr b="0" i="0" lang="en-US" sz="2600" u="none" cap="none" strike="noStrik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rPr>
              <a:t>La diffusion de documents audio-visuels</a:t>
            </a:r>
            <a:endParaRPr/>
          </a:p>
          <a:p>
            <a:pPr indent="-277812" lvl="1" marL="722312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2340"/>
              <a:buFont typeface="Noto Sans Symbols"/>
              <a:buChar char="●"/>
            </a:pPr>
            <a:r>
              <a:rPr b="0" i="0" lang="en-US" sz="2600" u="none" cap="none" strike="noStrik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rPr>
              <a:t>Les ressources internet</a:t>
            </a:r>
            <a:endParaRPr/>
          </a:p>
          <a:p>
            <a:pPr indent="-277812" lvl="1" marL="722312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2340"/>
              <a:buFont typeface="Noto Sans Symbols"/>
              <a:buChar char="●"/>
            </a:pPr>
            <a:r>
              <a:rPr b="0" i="0" lang="en-US" sz="2600" u="none" cap="none" strike="noStrik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rPr>
              <a:t>Le diaporama</a:t>
            </a:r>
            <a:endParaRPr/>
          </a:p>
          <a:p>
            <a:pPr indent="-261620" lvl="0" marL="419100" marR="0" rtl="0" algn="l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2080"/>
              <a:buFont typeface="Noto Sans Symbols"/>
              <a:buNone/>
            </a:pPr>
            <a:r>
              <a:t/>
            </a:r>
            <a:endParaRPr b="0" i="0" sz="2600" u="none" cap="none" strike="noStrike">
              <a:solidFill>
                <a:srgbClr val="FFFFCC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83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Shape 484"/>
          <p:cNvSpPr txBox="1"/>
          <p:nvPr/>
        </p:nvSpPr>
        <p:spPr>
          <a:xfrm>
            <a:off x="457200" y="6421437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85" name="Shape 485"/>
          <p:cNvSpPr txBox="1"/>
          <p:nvPr/>
        </p:nvSpPr>
        <p:spPr>
          <a:xfrm>
            <a:off x="3124200" y="6421437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9A98"/>
              </a:buClr>
              <a:buFont typeface="Tahoma"/>
              <a:buNone/>
            </a:pPr>
            <a:r>
              <a:rPr b="0" i="0" lang="en-US" sz="1000" u="none">
                <a:solidFill>
                  <a:srgbClr val="9B9A98"/>
                </a:solidFill>
                <a:latin typeface="Tahoma"/>
                <a:ea typeface="Tahoma"/>
                <a:cs typeface="Tahoma"/>
                <a:sym typeface="Tahoma"/>
              </a:rPr>
              <a:t>Formation de formateurs</a:t>
            </a:r>
            <a:endParaRPr/>
          </a:p>
        </p:txBody>
      </p:sp>
      <p:sp>
        <p:nvSpPr>
          <p:cNvPr id="486" name="Shape 486"/>
          <p:cNvSpPr txBox="1"/>
          <p:nvPr/>
        </p:nvSpPr>
        <p:spPr>
          <a:xfrm>
            <a:off x="8153400" y="6421437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9A98"/>
              </a:buClr>
              <a:buFont typeface="Tahoma"/>
              <a:buNone/>
            </a:pPr>
            <a:fld id="{00000000-1234-1234-1234-123412341234}" type="slidenum">
              <a:rPr b="0" i="0" lang="en-US" sz="1000" u="none">
                <a:solidFill>
                  <a:srgbClr val="9B9A98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/>
          </a:p>
        </p:txBody>
      </p:sp>
      <p:sp>
        <p:nvSpPr>
          <p:cNvPr id="487" name="Shape 487"/>
          <p:cNvSpPr txBox="1"/>
          <p:nvPr>
            <p:ph idx="4294967295" type="title"/>
          </p:nvPr>
        </p:nvSpPr>
        <p:spPr>
          <a:xfrm>
            <a:off x="1716087" y="274637"/>
            <a:ext cx="7427912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Source Sans Pro"/>
              <a:buNone/>
            </a:pPr>
            <a:r>
              <a:rPr b="0" i="0" lang="en-US" sz="4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Préparer et se préparer</a:t>
            </a:r>
            <a:endParaRPr/>
          </a:p>
        </p:txBody>
      </p:sp>
      <p:sp>
        <p:nvSpPr>
          <p:cNvPr id="488" name="Shape 488"/>
          <p:cNvSpPr txBox="1"/>
          <p:nvPr>
            <p:ph idx="4294967295" type="body"/>
          </p:nvPr>
        </p:nvSpPr>
        <p:spPr>
          <a:xfrm>
            <a:off x="0" y="1600200"/>
            <a:ext cx="8229600" cy="44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55587" lvl="2" marL="100488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93700" lvl="0" marL="4191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CC66"/>
              </a:buClr>
              <a:buSzPts val="3000"/>
              <a:buFont typeface="Noto Sans Symbols"/>
              <a:buChar char="▪"/>
            </a:pPr>
            <a:r>
              <a:rPr b="0" i="0" lang="en-US" sz="3000" u="none">
                <a:solidFill>
                  <a:srgbClr val="FFCC66"/>
                </a:solidFill>
                <a:latin typeface="Arial"/>
                <a:ea typeface="Arial"/>
                <a:cs typeface="Arial"/>
                <a:sym typeface="Arial"/>
              </a:rPr>
              <a:t>Les documents des participants</a:t>
            </a:r>
            <a:endParaRPr/>
          </a:p>
          <a:p>
            <a:pPr indent="-277812" lvl="1" marL="722312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r>
              <a:t/>
            </a:r>
            <a:endParaRPr b="0" i="0" sz="2600" u="none" cap="none" strike="noStrike">
              <a:solidFill>
                <a:srgbClr val="FFFFC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77812" lvl="1" marL="722312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2340"/>
              <a:buFont typeface="Noto Sans Symbols"/>
              <a:buChar char="●"/>
            </a:pPr>
            <a:r>
              <a:rPr b="0" i="0" lang="en-US" sz="2600" u="none" cap="none" strike="noStrik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rPr>
              <a:t>Le cour rédigé</a:t>
            </a:r>
            <a:endParaRPr/>
          </a:p>
          <a:p>
            <a:pPr indent="-277812" lvl="1" marL="722312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2340"/>
              <a:buFont typeface="Noto Sans Symbols"/>
              <a:buChar char="●"/>
            </a:pPr>
            <a:r>
              <a:rPr b="0" i="0" lang="en-US" sz="2600" u="none" cap="none" strike="noStrik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rPr>
              <a:t>Les exercices</a:t>
            </a:r>
            <a:endParaRPr/>
          </a:p>
          <a:p>
            <a:pPr indent="-277812" lvl="1" marL="722312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2340"/>
              <a:buFont typeface="Noto Sans Symbols"/>
              <a:buChar char="●"/>
            </a:pPr>
            <a:r>
              <a:rPr b="0" i="0" lang="en-US" sz="2600" u="none" cap="none" strike="noStrik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rPr>
              <a:t>La bibliographie</a:t>
            </a:r>
            <a:endParaRPr/>
          </a:p>
          <a:p>
            <a:pPr indent="-277812" lvl="1" marL="722312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2340"/>
              <a:buFont typeface="Noto Sans Symbols"/>
              <a:buChar char="●"/>
            </a:pPr>
            <a:r>
              <a:rPr b="0" i="0" lang="en-US" sz="2600" u="none" cap="none" strike="noStrik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rPr>
              <a:t>Le diaporama imprimé</a:t>
            </a:r>
            <a:endParaRPr/>
          </a:p>
          <a:p>
            <a:pPr indent="-277812" lvl="1" marL="722312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r>
              <a:t/>
            </a:r>
            <a:endParaRPr b="0" i="0" sz="2600" u="none" cap="none" strike="noStrike">
              <a:solidFill>
                <a:srgbClr val="FFFFC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61620" lvl="0" marL="419100" marR="0" rtl="0" algn="l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2080"/>
              <a:buFont typeface="Noto Sans Symbols"/>
              <a:buNone/>
            </a:pPr>
            <a:r>
              <a:t/>
            </a:r>
            <a:endParaRPr b="0" i="0" sz="2600" u="none" cap="none" strike="noStrike">
              <a:solidFill>
                <a:srgbClr val="FFFFCC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 thruBlk="1"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92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Shape 493"/>
          <p:cNvSpPr txBox="1"/>
          <p:nvPr/>
        </p:nvSpPr>
        <p:spPr>
          <a:xfrm>
            <a:off x="457200" y="6421437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94" name="Shape 494"/>
          <p:cNvSpPr txBox="1"/>
          <p:nvPr/>
        </p:nvSpPr>
        <p:spPr>
          <a:xfrm>
            <a:off x="3124200" y="6421437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9A98"/>
              </a:buClr>
              <a:buFont typeface="Tahoma"/>
              <a:buNone/>
            </a:pPr>
            <a:r>
              <a:rPr b="0" i="0" lang="en-US" sz="1000" u="none">
                <a:solidFill>
                  <a:srgbClr val="9B9A98"/>
                </a:solidFill>
                <a:latin typeface="Tahoma"/>
                <a:ea typeface="Tahoma"/>
                <a:cs typeface="Tahoma"/>
                <a:sym typeface="Tahoma"/>
              </a:rPr>
              <a:t>Formation de formateurs</a:t>
            </a:r>
            <a:endParaRPr/>
          </a:p>
        </p:txBody>
      </p:sp>
      <p:sp>
        <p:nvSpPr>
          <p:cNvPr id="495" name="Shape 495"/>
          <p:cNvSpPr txBox="1"/>
          <p:nvPr/>
        </p:nvSpPr>
        <p:spPr>
          <a:xfrm>
            <a:off x="8153400" y="6421437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9A98"/>
              </a:buClr>
              <a:buFont typeface="Tahoma"/>
              <a:buNone/>
            </a:pPr>
            <a:fld id="{00000000-1234-1234-1234-123412341234}" type="slidenum">
              <a:rPr b="0" i="0" lang="en-US" sz="1000" u="none">
                <a:solidFill>
                  <a:srgbClr val="9B9A98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/>
          </a:p>
        </p:txBody>
      </p:sp>
      <p:sp>
        <p:nvSpPr>
          <p:cNvPr id="496" name="Shape 496"/>
          <p:cNvSpPr txBox="1"/>
          <p:nvPr>
            <p:ph idx="4294967295" type="title"/>
          </p:nvPr>
        </p:nvSpPr>
        <p:spPr>
          <a:xfrm>
            <a:off x="1716087" y="274637"/>
            <a:ext cx="7427912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Source Sans Pro"/>
              <a:buNone/>
            </a:pPr>
            <a:r>
              <a:rPr b="0" i="0" lang="en-US" sz="4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Préparer et se préparer</a:t>
            </a:r>
            <a:endParaRPr/>
          </a:p>
        </p:txBody>
      </p:sp>
      <p:sp>
        <p:nvSpPr>
          <p:cNvPr id="497" name="Shape 497"/>
          <p:cNvSpPr txBox="1"/>
          <p:nvPr>
            <p:ph idx="4294967295" type="body"/>
          </p:nvPr>
        </p:nvSpPr>
        <p:spPr>
          <a:xfrm>
            <a:off x="0" y="1600200"/>
            <a:ext cx="8229600" cy="44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55587" lvl="2" marL="100488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93700" lvl="0" marL="4191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CC66"/>
              </a:buClr>
              <a:buSzPts val="3000"/>
              <a:buFont typeface="Noto Sans Symbols"/>
              <a:buChar char="▪"/>
            </a:pPr>
            <a:r>
              <a:rPr b="0" i="0" lang="en-US" sz="3000" u="none">
                <a:solidFill>
                  <a:srgbClr val="FFCC66"/>
                </a:solidFill>
                <a:latin typeface="Arial"/>
                <a:ea typeface="Arial"/>
                <a:cs typeface="Arial"/>
                <a:sym typeface="Arial"/>
              </a:rPr>
              <a:t>Le diaporama : un outil multiple</a:t>
            </a:r>
            <a:endParaRPr/>
          </a:p>
          <a:p>
            <a:pPr indent="-277812" lvl="1" marL="722312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r>
              <a:t/>
            </a:r>
            <a:endParaRPr b="0" i="0" sz="2600" u="none" cap="none" strike="noStrike">
              <a:solidFill>
                <a:srgbClr val="FFFFC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77812" lvl="1" marL="722312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2340"/>
              <a:buFont typeface="Noto Sans Symbols"/>
              <a:buChar char="●"/>
            </a:pPr>
            <a:r>
              <a:rPr b="0" i="0" lang="en-US" sz="2600" u="none" cap="none" strike="noStrik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rPr>
              <a:t>Faire simple et lisible</a:t>
            </a:r>
            <a:endParaRPr/>
          </a:p>
          <a:p>
            <a:pPr indent="-277812" lvl="1" marL="722312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2340"/>
              <a:buFont typeface="Noto Sans Symbols"/>
              <a:buChar char="●"/>
            </a:pPr>
            <a:r>
              <a:rPr b="0" i="0" lang="en-US" sz="2600" u="none" cap="none" strike="noStrik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rPr>
              <a:t>Garder une présentation homogène</a:t>
            </a:r>
            <a:endParaRPr/>
          </a:p>
          <a:p>
            <a:pPr indent="-277812" lvl="1" marL="722312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2340"/>
              <a:buFont typeface="Noto Sans Symbols"/>
              <a:buChar char="●"/>
            </a:pPr>
            <a:r>
              <a:rPr b="0" i="0" lang="en-US" sz="2600" u="none" cap="none" strike="noStrik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rPr>
              <a:t>Mettre à jour son diaporama</a:t>
            </a:r>
            <a:endParaRPr/>
          </a:p>
          <a:p>
            <a:pPr indent="-261620" lvl="0" marL="419100" marR="0" rtl="0" algn="l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2080"/>
              <a:buFont typeface="Noto Sans Symbols"/>
              <a:buNone/>
            </a:pPr>
            <a:r>
              <a:t/>
            </a:r>
            <a:endParaRPr b="0" i="0" sz="2600" u="none" cap="none" strike="noStrike">
              <a:solidFill>
                <a:srgbClr val="FFFFCC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 thruBlk="1"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0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Shape 502"/>
          <p:cNvSpPr txBox="1"/>
          <p:nvPr/>
        </p:nvSpPr>
        <p:spPr>
          <a:xfrm>
            <a:off x="457200" y="6421437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03" name="Shape 503"/>
          <p:cNvSpPr txBox="1"/>
          <p:nvPr/>
        </p:nvSpPr>
        <p:spPr>
          <a:xfrm>
            <a:off x="3124200" y="6421437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9A98"/>
              </a:buClr>
              <a:buFont typeface="Tahoma"/>
              <a:buNone/>
            </a:pPr>
            <a:r>
              <a:rPr b="0" i="0" lang="en-US" sz="1000" u="none">
                <a:solidFill>
                  <a:srgbClr val="9B9A98"/>
                </a:solidFill>
                <a:latin typeface="Tahoma"/>
                <a:ea typeface="Tahoma"/>
                <a:cs typeface="Tahoma"/>
                <a:sym typeface="Tahoma"/>
              </a:rPr>
              <a:t>Formation de formateurs</a:t>
            </a:r>
            <a:endParaRPr/>
          </a:p>
        </p:txBody>
      </p:sp>
      <p:sp>
        <p:nvSpPr>
          <p:cNvPr id="504" name="Shape 504"/>
          <p:cNvSpPr txBox="1"/>
          <p:nvPr/>
        </p:nvSpPr>
        <p:spPr>
          <a:xfrm>
            <a:off x="8153400" y="6421437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9A98"/>
              </a:buClr>
              <a:buFont typeface="Tahoma"/>
              <a:buNone/>
            </a:pPr>
            <a:fld id="{00000000-1234-1234-1234-123412341234}" type="slidenum">
              <a:rPr b="0" i="0" lang="en-US" sz="1000" u="none">
                <a:solidFill>
                  <a:srgbClr val="9B9A98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/>
          </a:p>
        </p:txBody>
      </p:sp>
      <p:sp>
        <p:nvSpPr>
          <p:cNvPr id="505" name="Shape 505"/>
          <p:cNvSpPr txBox="1"/>
          <p:nvPr>
            <p:ph idx="4294967295" type="ctrTitle"/>
          </p:nvPr>
        </p:nvSpPr>
        <p:spPr>
          <a:xfrm>
            <a:off x="0" y="1341437"/>
            <a:ext cx="7772400" cy="2735262"/>
          </a:xfrm>
          <a:prstGeom prst="rect">
            <a:avLst/>
          </a:prstGeom>
          <a:noFill/>
          <a:ln>
            <a:noFill/>
          </a:ln>
        </p:spPr>
        <p:txBody>
          <a:bodyPr anchorCtr="1" anchor="b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Font typeface="Source Sans Pro"/>
              <a:buNone/>
            </a:pPr>
            <a:r>
              <a:rPr b="0" i="0" lang="en-US" sz="7200" u="none" cap="none" strike="noStrike">
                <a:solidFill>
                  <a:schemeClr val="folHlink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Animer et transmettre</a:t>
            </a:r>
            <a:endParaRPr/>
          </a:p>
        </p:txBody>
      </p:sp>
    </p:spTree>
  </p:cSld>
  <p:clrMapOvr>
    <a:masterClrMapping/>
  </p:clrMapOvr>
  <p:transition>
    <p:fade thruBlk="1"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09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Shape 510"/>
          <p:cNvSpPr txBox="1"/>
          <p:nvPr/>
        </p:nvSpPr>
        <p:spPr>
          <a:xfrm>
            <a:off x="457200" y="6421437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11" name="Shape 511"/>
          <p:cNvSpPr txBox="1"/>
          <p:nvPr/>
        </p:nvSpPr>
        <p:spPr>
          <a:xfrm>
            <a:off x="3124200" y="6421437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9A98"/>
              </a:buClr>
              <a:buFont typeface="Tahoma"/>
              <a:buNone/>
            </a:pPr>
            <a:r>
              <a:rPr b="0" i="0" lang="en-US" sz="1000" u="none">
                <a:solidFill>
                  <a:srgbClr val="9B9A98"/>
                </a:solidFill>
                <a:latin typeface="Tahoma"/>
                <a:ea typeface="Tahoma"/>
                <a:cs typeface="Tahoma"/>
                <a:sym typeface="Tahoma"/>
              </a:rPr>
              <a:t>Formation de formateurs</a:t>
            </a:r>
            <a:endParaRPr/>
          </a:p>
        </p:txBody>
      </p:sp>
      <p:sp>
        <p:nvSpPr>
          <p:cNvPr id="512" name="Shape 512"/>
          <p:cNvSpPr txBox="1"/>
          <p:nvPr/>
        </p:nvSpPr>
        <p:spPr>
          <a:xfrm>
            <a:off x="8153400" y="6421437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9A98"/>
              </a:buClr>
              <a:buFont typeface="Tahoma"/>
              <a:buNone/>
            </a:pPr>
            <a:fld id="{00000000-1234-1234-1234-123412341234}" type="slidenum">
              <a:rPr b="0" i="0" lang="en-US" sz="1000" u="none">
                <a:solidFill>
                  <a:srgbClr val="9B9A98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/>
          </a:p>
        </p:txBody>
      </p:sp>
      <p:sp>
        <p:nvSpPr>
          <p:cNvPr id="513" name="Shape 513"/>
          <p:cNvSpPr txBox="1"/>
          <p:nvPr>
            <p:ph idx="4294967295" type="title"/>
          </p:nvPr>
        </p:nvSpPr>
        <p:spPr>
          <a:xfrm>
            <a:off x="1716087" y="274637"/>
            <a:ext cx="7427912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Source Sans Pro"/>
              <a:buNone/>
            </a:pPr>
            <a:r>
              <a:rPr b="0" i="0" lang="en-US" sz="4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Animer et transmettre</a:t>
            </a:r>
            <a:endParaRPr/>
          </a:p>
        </p:txBody>
      </p:sp>
      <p:sp>
        <p:nvSpPr>
          <p:cNvPr id="514" name="Shape 514"/>
          <p:cNvSpPr txBox="1"/>
          <p:nvPr>
            <p:ph idx="4294967295" type="body"/>
          </p:nvPr>
        </p:nvSpPr>
        <p:spPr>
          <a:xfrm>
            <a:off x="0" y="1600200"/>
            <a:ext cx="8229600" cy="44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93700" lvl="0" marL="419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r>
              <a:t/>
            </a:r>
            <a:endParaRPr b="0" i="0" sz="30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93700" lvl="0" marL="4191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▪"/>
            </a:pPr>
            <a:r>
              <a:rPr b="0" i="0" lang="en-US" sz="30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L’attitude générale du formateur</a:t>
            </a:r>
            <a:endParaRPr/>
          </a:p>
          <a:p>
            <a:pPr indent="-277812" lvl="1" marL="722312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r>
              <a:t/>
            </a:r>
            <a:endParaRPr b="0" i="0" sz="2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77812" lvl="1" marL="722312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2340"/>
              <a:buFont typeface="Noto Sans Symbols"/>
              <a:buChar char="●"/>
            </a:pPr>
            <a:r>
              <a:rPr b="0" i="0" lang="en-US" sz="2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La communication non-verbale</a:t>
            </a:r>
            <a:endParaRPr/>
          </a:p>
          <a:p>
            <a:pPr indent="-277812" lvl="1" marL="722312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2340"/>
              <a:buFont typeface="Noto Sans Symbols"/>
              <a:buChar char="●"/>
            </a:pPr>
            <a:r>
              <a:rPr b="0" i="0" lang="en-US" sz="2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Gérer son stress</a:t>
            </a:r>
            <a:endParaRPr/>
          </a:p>
          <a:p>
            <a:pPr indent="-277812" lvl="1" marL="722312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2340"/>
              <a:buFont typeface="Noto Sans Symbols"/>
              <a:buChar char="●"/>
            </a:pPr>
            <a:r>
              <a:rPr b="0" i="0" lang="en-US" sz="2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Se montrer disponible</a:t>
            </a:r>
            <a:endParaRPr/>
          </a:p>
        </p:txBody>
      </p:sp>
    </p:spTree>
  </p:cSld>
  <p:clrMapOvr>
    <a:masterClrMapping/>
  </p:clrMapOvr>
  <p:transition>
    <p:fade thruBlk="1"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18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Shape 519"/>
          <p:cNvSpPr txBox="1"/>
          <p:nvPr/>
        </p:nvSpPr>
        <p:spPr>
          <a:xfrm>
            <a:off x="457200" y="6421437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20" name="Shape 520"/>
          <p:cNvSpPr txBox="1"/>
          <p:nvPr/>
        </p:nvSpPr>
        <p:spPr>
          <a:xfrm>
            <a:off x="3124200" y="6421437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9A98"/>
              </a:buClr>
              <a:buFont typeface="Tahoma"/>
              <a:buNone/>
            </a:pPr>
            <a:r>
              <a:rPr b="0" i="0" lang="en-US" sz="1000" u="none">
                <a:solidFill>
                  <a:srgbClr val="9B9A98"/>
                </a:solidFill>
                <a:latin typeface="Tahoma"/>
                <a:ea typeface="Tahoma"/>
                <a:cs typeface="Tahoma"/>
                <a:sym typeface="Tahoma"/>
              </a:rPr>
              <a:t>Formation de formateurs</a:t>
            </a:r>
            <a:endParaRPr/>
          </a:p>
        </p:txBody>
      </p:sp>
      <p:sp>
        <p:nvSpPr>
          <p:cNvPr id="521" name="Shape 521"/>
          <p:cNvSpPr txBox="1"/>
          <p:nvPr/>
        </p:nvSpPr>
        <p:spPr>
          <a:xfrm>
            <a:off x="8153400" y="6421437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9A98"/>
              </a:buClr>
              <a:buFont typeface="Tahoma"/>
              <a:buNone/>
            </a:pPr>
            <a:fld id="{00000000-1234-1234-1234-123412341234}" type="slidenum">
              <a:rPr b="0" i="0" lang="en-US" sz="1000" u="none">
                <a:solidFill>
                  <a:srgbClr val="9B9A98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/>
          </a:p>
        </p:txBody>
      </p:sp>
      <p:sp>
        <p:nvSpPr>
          <p:cNvPr id="522" name="Shape 522"/>
          <p:cNvSpPr txBox="1"/>
          <p:nvPr>
            <p:ph idx="4294967295" type="title"/>
          </p:nvPr>
        </p:nvSpPr>
        <p:spPr>
          <a:xfrm>
            <a:off x="1716087" y="274637"/>
            <a:ext cx="7427912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Source Sans Pro"/>
              <a:buNone/>
            </a:pPr>
            <a:r>
              <a:rPr b="0" i="0" lang="en-US" sz="4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Animer et transmettre</a:t>
            </a:r>
            <a:endParaRPr/>
          </a:p>
        </p:txBody>
      </p:sp>
      <p:sp>
        <p:nvSpPr>
          <p:cNvPr id="523" name="Shape 523"/>
          <p:cNvSpPr txBox="1"/>
          <p:nvPr>
            <p:ph idx="4294967295" type="body"/>
          </p:nvPr>
        </p:nvSpPr>
        <p:spPr>
          <a:xfrm>
            <a:off x="0" y="1600200"/>
            <a:ext cx="8229600" cy="44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93700" lvl="0" marL="419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r>
              <a:t/>
            </a:r>
            <a:endParaRPr b="0" i="0" sz="30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93700" lvl="0" marL="4191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▪"/>
            </a:pPr>
            <a:r>
              <a:rPr b="0" i="0" lang="en-US" sz="30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Le rapport avec les stagiaires</a:t>
            </a:r>
            <a:endParaRPr/>
          </a:p>
          <a:p>
            <a:pPr indent="-277812" lvl="1" marL="722312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r>
              <a:t/>
            </a:r>
            <a:endParaRPr b="0" i="0" sz="2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77812" lvl="1" marL="722312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2340"/>
              <a:buFont typeface="Noto Sans Symbols"/>
              <a:buChar char="●"/>
            </a:pPr>
            <a:r>
              <a:rPr b="0" i="0" lang="en-US" sz="2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Convivialité</a:t>
            </a:r>
            <a:endParaRPr/>
          </a:p>
          <a:p>
            <a:pPr indent="-277812" lvl="1" marL="722312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2340"/>
              <a:buFont typeface="Noto Sans Symbols"/>
              <a:buChar char="●"/>
            </a:pPr>
            <a:r>
              <a:rPr b="0" i="0" lang="en-US" sz="2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Empathie</a:t>
            </a:r>
            <a:endParaRPr/>
          </a:p>
          <a:p>
            <a:pPr indent="-277812" lvl="1" marL="722312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2340"/>
              <a:buFont typeface="Noto Sans Symbols"/>
              <a:buChar char="●"/>
            </a:pPr>
            <a:r>
              <a:rPr b="0" i="0" lang="en-US" sz="2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Assertivité</a:t>
            </a:r>
            <a:endParaRPr/>
          </a:p>
        </p:txBody>
      </p:sp>
    </p:spTree>
  </p:cSld>
  <p:clrMapOvr>
    <a:masterClrMapping/>
  </p:clrMapOvr>
  <p:transition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Shape 367"/>
          <p:cNvSpPr txBox="1"/>
          <p:nvPr/>
        </p:nvSpPr>
        <p:spPr>
          <a:xfrm>
            <a:off x="457200" y="6421437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68" name="Shape 368"/>
          <p:cNvSpPr txBox="1"/>
          <p:nvPr/>
        </p:nvSpPr>
        <p:spPr>
          <a:xfrm>
            <a:off x="3124200" y="6421437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9A98"/>
              </a:buClr>
              <a:buFont typeface="Tahoma"/>
              <a:buNone/>
            </a:pPr>
            <a:r>
              <a:rPr b="0" i="0" lang="en-US" sz="1000" u="none">
                <a:solidFill>
                  <a:srgbClr val="9B9A98"/>
                </a:solidFill>
                <a:latin typeface="Tahoma"/>
                <a:ea typeface="Tahoma"/>
                <a:cs typeface="Tahoma"/>
                <a:sym typeface="Tahoma"/>
              </a:rPr>
              <a:t>Formation de formateurs</a:t>
            </a:r>
            <a:endParaRPr/>
          </a:p>
        </p:txBody>
      </p:sp>
      <p:sp>
        <p:nvSpPr>
          <p:cNvPr id="369" name="Shape 369"/>
          <p:cNvSpPr txBox="1"/>
          <p:nvPr/>
        </p:nvSpPr>
        <p:spPr>
          <a:xfrm>
            <a:off x="8153400" y="6421437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9A98"/>
              </a:buClr>
              <a:buFont typeface="Tahoma"/>
              <a:buNone/>
            </a:pPr>
            <a:fld id="{00000000-1234-1234-1234-123412341234}" type="slidenum">
              <a:rPr b="0" i="0" lang="en-US" sz="1000" u="none">
                <a:solidFill>
                  <a:srgbClr val="9B9A98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/>
          </a:p>
        </p:txBody>
      </p:sp>
      <p:sp>
        <p:nvSpPr>
          <p:cNvPr id="370" name="Shape 370"/>
          <p:cNvSpPr txBox="1"/>
          <p:nvPr>
            <p:ph idx="4294967295" type="title"/>
          </p:nvPr>
        </p:nvSpPr>
        <p:spPr>
          <a:xfrm>
            <a:off x="1716087" y="274637"/>
            <a:ext cx="7427912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Source Sans Pro"/>
              <a:buNone/>
            </a:pPr>
            <a:r>
              <a:rPr b="0" i="0" lang="en-US" sz="4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Sommaire</a:t>
            </a:r>
            <a:endParaRPr/>
          </a:p>
        </p:txBody>
      </p:sp>
      <p:sp>
        <p:nvSpPr>
          <p:cNvPr id="371" name="Shape 371"/>
          <p:cNvSpPr txBox="1"/>
          <p:nvPr/>
        </p:nvSpPr>
        <p:spPr>
          <a:xfrm>
            <a:off x="5003800" y="4581525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72" name="Shape 372"/>
          <p:cNvSpPr txBox="1"/>
          <p:nvPr/>
        </p:nvSpPr>
        <p:spPr>
          <a:xfrm>
            <a:off x="684212" y="2349500"/>
            <a:ext cx="8229600" cy="3309937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-338137" lvl="0" marL="33813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66"/>
              </a:buClr>
              <a:buSzPts val="3200"/>
              <a:buFont typeface="Noto Sans Symbols"/>
              <a:buChar char="➢"/>
            </a:pPr>
            <a:r>
              <a:rPr b="0" i="0" lang="en-US" sz="3200" u="none">
                <a:solidFill>
                  <a:srgbClr val="FFCC66"/>
                </a:solidFill>
                <a:latin typeface="Tahoma"/>
                <a:ea typeface="Tahoma"/>
                <a:cs typeface="Tahoma"/>
                <a:sym typeface="Tahoma"/>
              </a:rPr>
              <a:t>1. L'analyse de la commande </a:t>
            </a:r>
            <a:endParaRPr/>
          </a:p>
          <a:p>
            <a:pPr indent="-338137" lvl="0" marL="338137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CC66"/>
              </a:buClr>
              <a:buSzPts val="3200"/>
              <a:buFont typeface="Noto Sans Symbols"/>
              <a:buChar char="➢"/>
            </a:pPr>
            <a:r>
              <a:rPr b="0" i="0" lang="en-US" sz="3200" u="none">
                <a:solidFill>
                  <a:srgbClr val="FFCC66"/>
                </a:solidFill>
                <a:latin typeface="Tahoma"/>
                <a:ea typeface="Tahoma"/>
                <a:cs typeface="Tahoma"/>
                <a:sym typeface="Tahoma"/>
              </a:rPr>
              <a:t>2. Préparer et se préparer</a:t>
            </a:r>
            <a:endParaRPr/>
          </a:p>
          <a:p>
            <a:pPr indent="-338137" lvl="0" marL="338137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CC66"/>
              </a:buClr>
              <a:buSzPts val="3200"/>
              <a:buFont typeface="Noto Sans Symbols"/>
              <a:buChar char="➢"/>
            </a:pPr>
            <a:r>
              <a:rPr b="0" i="0" lang="en-US" sz="3200" u="none">
                <a:solidFill>
                  <a:srgbClr val="FFCC66"/>
                </a:solidFill>
                <a:latin typeface="Tahoma"/>
                <a:ea typeface="Tahoma"/>
                <a:cs typeface="Tahoma"/>
                <a:sym typeface="Tahoma"/>
              </a:rPr>
              <a:t>3. Animer et transmettre</a:t>
            </a:r>
            <a:endParaRPr/>
          </a:p>
          <a:p>
            <a:pPr indent="-338137" lvl="0" marL="338137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CC66"/>
              </a:buClr>
              <a:buSzPts val="3200"/>
              <a:buFont typeface="Noto Sans Symbols"/>
              <a:buChar char="➢"/>
            </a:pPr>
            <a:r>
              <a:rPr b="0" i="0" lang="en-US" sz="3200" u="none">
                <a:solidFill>
                  <a:srgbClr val="FFCC66"/>
                </a:solidFill>
                <a:latin typeface="Tahoma"/>
                <a:ea typeface="Tahoma"/>
                <a:cs typeface="Tahoma"/>
                <a:sym typeface="Tahoma"/>
              </a:rPr>
              <a:t>4. Après la formation...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200" u="none">
              <a:solidFill>
                <a:srgbClr val="FFCC66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  <p:transition>
    <p:fade thruBlk="1"/>
  </p:transition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27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Shape 528"/>
          <p:cNvSpPr txBox="1"/>
          <p:nvPr/>
        </p:nvSpPr>
        <p:spPr>
          <a:xfrm>
            <a:off x="457200" y="6421437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29" name="Shape 529"/>
          <p:cNvSpPr txBox="1"/>
          <p:nvPr/>
        </p:nvSpPr>
        <p:spPr>
          <a:xfrm>
            <a:off x="3124200" y="6421437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9A98"/>
              </a:buClr>
              <a:buFont typeface="Tahoma"/>
              <a:buNone/>
            </a:pPr>
            <a:r>
              <a:rPr b="0" i="0" lang="en-US" sz="1000" u="none">
                <a:solidFill>
                  <a:srgbClr val="9B9A98"/>
                </a:solidFill>
                <a:latin typeface="Tahoma"/>
                <a:ea typeface="Tahoma"/>
                <a:cs typeface="Tahoma"/>
                <a:sym typeface="Tahoma"/>
              </a:rPr>
              <a:t>Formation de formateurs</a:t>
            </a:r>
            <a:endParaRPr/>
          </a:p>
        </p:txBody>
      </p:sp>
      <p:sp>
        <p:nvSpPr>
          <p:cNvPr id="530" name="Shape 530"/>
          <p:cNvSpPr txBox="1"/>
          <p:nvPr/>
        </p:nvSpPr>
        <p:spPr>
          <a:xfrm>
            <a:off x="8153400" y="6421437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9A98"/>
              </a:buClr>
              <a:buFont typeface="Tahoma"/>
              <a:buNone/>
            </a:pPr>
            <a:fld id="{00000000-1234-1234-1234-123412341234}" type="slidenum">
              <a:rPr b="0" i="0" lang="en-US" sz="1000" u="none">
                <a:solidFill>
                  <a:srgbClr val="9B9A98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/>
          </a:p>
        </p:txBody>
      </p:sp>
      <p:sp>
        <p:nvSpPr>
          <p:cNvPr id="531" name="Shape 531"/>
          <p:cNvSpPr txBox="1"/>
          <p:nvPr>
            <p:ph idx="4294967295" type="title"/>
          </p:nvPr>
        </p:nvSpPr>
        <p:spPr>
          <a:xfrm>
            <a:off x="1716087" y="274637"/>
            <a:ext cx="7427912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Source Sans Pro"/>
              <a:buNone/>
            </a:pPr>
            <a:r>
              <a:rPr b="0" i="0" lang="en-US" sz="4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Animer et transmettre</a:t>
            </a:r>
            <a:endParaRPr/>
          </a:p>
        </p:txBody>
      </p:sp>
      <p:sp>
        <p:nvSpPr>
          <p:cNvPr id="532" name="Shape 532"/>
          <p:cNvSpPr txBox="1"/>
          <p:nvPr>
            <p:ph idx="4294967295" type="body"/>
          </p:nvPr>
        </p:nvSpPr>
        <p:spPr>
          <a:xfrm>
            <a:off x="0" y="1600200"/>
            <a:ext cx="8229600" cy="44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93700" lvl="0" marL="419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r>
              <a:t/>
            </a:r>
            <a:endParaRPr b="0" i="0" sz="30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93700" lvl="0" marL="4191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▪"/>
            </a:pPr>
            <a:r>
              <a:rPr b="0" i="0" lang="en-US" sz="30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La co-animation</a:t>
            </a:r>
            <a:endParaRPr/>
          </a:p>
          <a:p>
            <a:pPr indent="-277812" lvl="1" marL="722312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r>
              <a:t/>
            </a:r>
            <a:endParaRPr b="0" i="0" sz="2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77812" lvl="1" marL="722312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2340"/>
              <a:buFont typeface="Noto Sans Symbols"/>
              <a:buChar char="●"/>
            </a:pPr>
            <a:r>
              <a:rPr b="0" i="0" lang="en-US" sz="2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Répartir les rôles</a:t>
            </a:r>
            <a:endParaRPr/>
          </a:p>
          <a:p>
            <a:pPr indent="-277812" lvl="1" marL="722312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2340"/>
              <a:buFont typeface="Noto Sans Symbols"/>
              <a:buChar char="●"/>
            </a:pPr>
            <a:r>
              <a:rPr b="0" i="0" lang="en-US" sz="2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Éviter les déséquilibres</a:t>
            </a:r>
            <a:endParaRPr/>
          </a:p>
        </p:txBody>
      </p:sp>
    </p:spTree>
  </p:cSld>
  <p:clrMapOvr>
    <a:masterClrMapping/>
  </p:clrMapOvr>
  <p:transition>
    <p:fade thruBlk="1"/>
  </p:transition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6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Shape 537"/>
          <p:cNvSpPr txBox="1"/>
          <p:nvPr/>
        </p:nvSpPr>
        <p:spPr>
          <a:xfrm>
            <a:off x="457200" y="6421437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38" name="Shape 538"/>
          <p:cNvSpPr txBox="1"/>
          <p:nvPr/>
        </p:nvSpPr>
        <p:spPr>
          <a:xfrm>
            <a:off x="3124200" y="6421437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9A98"/>
              </a:buClr>
              <a:buFont typeface="Tahoma"/>
              <a:buNone/>
            </a:pPr>
            <a:r>
              <a:rPr b="0" i="0" lang="en-US" sz="1000" u="none">
                <a:solidFill>
                  <a:srgbClr val="9B9A98"/>
                </a:solidFill>
                <a:latin typeface="Tahoma"/>
                <a:ea typeface="Tahoma"/>
                <a:cs typeface="Tahoma"/>
                <a:sym typeface="Tahoma"/>
              </a:rPr>
              <a:t>Formation de formateurs</a:t>
            </a:r>
            <a:endParaRPr/>
          </a:p>
        </p:txBody>
      </p:sp>
      <p:sp>
        <p:nvSpPr>
          <p:cNvPr id="539" name="Shape 539"/>
          <p:cNvSpPr txBox="1"/>
          <p:nvPr/>
        </p:nvSpPr>
        <p:spPr>
          <a:xfrm>
            <a:off x="8153400" y="6421437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9A98"/>
              </a:buClr>
              <a:buFont typeface="Tahoma"/>
              <a:buNone/>
            </a:pPr>
            <a:fld id="{00000000-1234-1234-1234-123412341234}" type="slidenum">
              <a:rPr b="0" i="0" lang="en-US" sz="1000" u="none">
                <a:solidFill>
                  <a:srgbClr val="9B9A98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/>
          </a:p>
        </p:txBody>
      </p:sp>
      <p:sp>
        <p:nvSpPr>
          <p:cNvPr id="540" name="Shape 540"/>
          <p:cNvSpPr txBox="1"/>
          <p:nvPr>
            <p:ph idx="4294967295" type="title"/>
          </p:nvPr>
        </p:nvSpPr>
        <p:spPr>
          <a:xfrm>
            <a:off x="1716087" y="274637"/>
            <a:ext cx="7427912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Source Sans Pro"/>
              <a:buNone/>
            </a:pPr>
            <a:r>
              <a:rPr b="0" i="0" lang="en-US" sz="4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Animer et transmettre</a:t>
            </a:r>
            <a:endParaRPr/>
          </a:p>
        </p:txBody>
      </p:sp>
      <p:sp>
        <p:nvSpPr>
          <p:cNvPr id="541" name="Shape 541"/>
          <p:cNvSpPr txBox="1"/>
          <p:nvPr>
            <p:ph idx="4294967295" type="body"/>
          </p:nvPr>
        </p:nvSpPr>
        <p:spPr>
          <a:xfrm>
            <a:off x="0" y="1600200"/>
            <a:ext cx="8229600" cy="44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93700" lvl="0" marL="419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▪"/>
            </a:pPr>
            <a:r>
              <a:rPr b="0" i="0" lang="en-US" sz="30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Les types de salle</a:t>
            </a:r>
            <a:endParaRPr/>
          </a:p>
          <a:p>
            <a:pPr indent="-129222" lvl="1" marL="722312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2340"/>
              <a:buFont typeface="Noto Sans Symbols"/>
              <a:buNone/>
            </a:pPr>
            <a:r>
              <a:t/>
            </a:r>
            <a:endParaRPr b="0" i="0" sz="2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77812" lvl="1" marL="722312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2340"/>
              <a:buFont typeface="Noto Sans Symbols"/>
              <a:buChar char="●"/>
            </a:pPr>
            <a:r>
              <a:rPr b="0" i="0" lang="en-US" sz="2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Salle en U</a:t>
            </a:r>
            <a:endParaRPr/>
          </a:p>
          <a:p>
            <a:pPr indent="-277812" lvl="1" marL="722312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2340"/>
              <a:buFont typeface="Noto Sans Symbols"/>
              <a:buChar char="●"/>
            </a:pPr>
            <a:r>
              <a:rPr b="0" i="0" lang="en-US" sz="2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Salle d’école</a:t>
            </a:r>
            <a:endParaRPr/>
          </a:p>
          <a:p>
            <a:pPr indent="-277812" lvl="1" marL="722312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2340"/>
              <a:buFont typeface="Noto Sans Symbols"/>
              <a:buChar char="●"/>
            </a:pPr>
            <a:r>
              <a:rPr b="0" i="0" lang="en-US" sz="2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Salle informatique</a:t>
            </a:r>
            <a:endParaRPr/>
          </a:p>
          <a:p>
            <a:pPr indent="-277812" lvl="1" marL="722312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2340"/>
              <a:buFont typeface="Noto Sans Symbols"/>
              <a:buChar char="●"/>
            </a:pPr>
            <a:r>
              <a:rPr b="0" i="0" lang="en-US" sz="2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Salle de réunion</a:t>
            </a:r>
            <a:endParaRPr/>
          </a:p>
          <a:p>
            <a:pPr indent="-393700" lvl="0" marL="419100" marR="0" rtl="0" algn="l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r>
              <a:t/>
            </a:r>
            <a:endParaRPr b="0" i="0" sz="54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93700" lvl="0" marL="419100" marR="0" rtl="0" algn="l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r>
              <a:t/>
            </a:r>
            <a:endParaRPr b="0" i="0" sz="54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93700" lvl="0" marL="419100" marR="0" rtl="0" algn="l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r>
              <a:t/>
            </a:r>
            <a:endParaRPr b="0" i="0" sz="54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93700" lvl="0" marL="419100" marR="0" rtl="0" algn="l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r>
              <a:t/>
            </a:r>
            <a:endParaRPr b="0" i="0" sz="54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19379" lvl="0" marL="419100" marR="0" rtl="0" algn="l">
              <a:spcBef>
                <a:spcPts val="1080"/>
              </a:spcBef>
              <a:spcAft>
                <a:spcPts val="0"/>
              </a:spcAft>
              <a:buClr>
                <a:schemeClr val="accent1"/>
              </a:buClr>
              <a:buSzPts val="4320"/>
              <a:buFont typeface="Noto Sans Symbols"/>
              <a:buNone/>
            </a:pPr>
            <a:r>
              <a:t/>
            </a:r>
            <a:endParaRPr b="0" i="0" sz="54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 thruBlk="1"/>
  </p:transition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45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Shape 546"/>
          <p:cNvSpPr txBox="1"/>
          <p:nvPr/>
        </p:nvSpPr>
        <p:spPr>
          <a:xfrm>
            <a:off x="457200" y="6421437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47" name="Shape 547"/>
          <p:cNvSpPr txBox="1"/>
          <p:nvPr/>
        </p:nvSpPr>
        <p:spPr>
          <a:xfrm>
            <a:off x="3124200" y="6421437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9A98"/>
              </a:buClr>
              <a:buFont typeface="Tahoma"/>
              <a:buNone/>
            </a:pPr>
            <a:r>
              <a:rPr b="0" i="0" lang="en-US" sz="1000" u="none">
                <a:solidFill>
                  <a:srgbClr val="9B9A98"/>
                </a:solidFill>
                <a:latin typeface="Tahoma"/>
                <a:ea typeface="Tahoma"/>
                <a:cs typeface="Tahoma"/>
                <a:sym typeface="Tahoma"/>
              </a:rPr>
              <a:t>Formation de formateurs</a:t>
            </a:r>
            <a:endParaRPr/>
          </a:p>
        </p:txBody>
      </p:sp>
      <p:sp>
        <p:nvSpPr>
          <p:cNvPr id="548" name="Shape 548"/>
          <p:cNvSpPr txBox="1"/>
          <p:nvPr/>
        </p:nvSpPr>
        <p:spPr>
          <a:xfrm>
            <a:off x="8153400" y="6421437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9A98"/>
              </a:buClr>
              <a:buFont typeface="Tahoma"/>
              <a:buNone/>
            </a:pPr>
            <a:fld id="{00000000-1234-1234-1234-123412341234}" type="slidenum">
              <a:rPr b="0" i="0" lang="en-US" sz="1000" u="none">
                <a:solidFill>
                  <a:srgbClr val="9B9A98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/>
          </a:p>
        </p:txBody>
      </p:sp>
      <p:sp>
        <p:nvSpPr>
          <p:cNvPr id="549" name="Shape 549"/>
          <p:cNvSpPr txBox="1"/>
          <p:nvPr>
            <p:ph idx="4294967295" type="title"/>
          </p:nvPr>
        </p:nvSpPr>
        <p:spPr>
          <a:xfrm>
            <a:off x="1716087" y="274637"/>
            <a:ext cx="7427912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Source Sans Pro"/>
              <a:buNone/>
            </a:pPr>
            <a:r>
              <a:rPr b="0" i="0" lang="en-US" sz="4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Animer et transmettre</a:t>
            </a:r>
            <a:endParaRPr/>
          </a:p>
        </p:txBody>
      </p:sp>
      <p:sp>
        <p:nvSpPr>
          <p:cNvPr id="550" name="Shape 550"/>
          <p:cNvSpPr txBox="1"/>
          <p:nvPr>
            <p:ph idx="4294967295" type="body"/>
          </p:nvPr>
        </p:nvSpPr>
        <p:spPr>
          <a:xfrm>
            <a:off x="0" y="1600200"/>
            <a:ext cx="8229600" cy="44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93700" lvl="0" marL="419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r>
              <a:t/>
            </a:r>
            <a:endParaRPr b="0" i="0" sz="30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93700" lvl="0" marL="4191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▪"/>
            </a:pPr>
            <a:r>
              <a:rPr b="0" i="0" lang="en-US" sz="30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Le démarrage</a:t>
            </a:r>
            <a:endParaRPr/>
          </a:p>
          <a:p>
            <a:pPr indent="-277812" lvl="1" marL="722312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r>
              <a:t/>
            </a:r>
            <a:endParaRPr b="0" i="0" sz="2600" u="none" cap="none" strike="noStrike">
              <a:solidFill>
                <a:srgbClr val="FFFFC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77812" lvl="1" marL="722312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2340"/>
              <a:buFont typeface="Noto Sans Symbols"/>
              <a:buChar char="●"/>
            </a:pPr>
            <a:r>
              <a:rPr b="0" i="0" lang="en-US" sz="2600" u="none" cap="none" strike="noStrik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rPr>
              <a:t>La première phrase : se présenter</a:t>
            </a:r>
            <a:endParaRPr/>
          </a:p>
          <a:p>
            <a:pPr indent="-277812" lvl="1" marL="722312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2340"/>
              <a:buFont typeface="Noto Sans Symbols"/>
              <a:buChar char="●"/>
            </a:pPr>
            <a:r>
              <a:rPr b="0" i="0" lang="en-US" sz="2600" u="none" cap="none" strike="noStrik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rPr>
              <a:t>Annoncer l’organisation générale</a:t>
            </a:r>
            <a:endParaRPr/>
          </a:p>
          <a:p>
            <a:pPr indent="-277812" lvl="1" marL="722312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2340"/>
              <a:buFont typeface="Noto Sans Symbols"/>
              <a:buChar char="●"/>
            </a:pPr>
            <a:r>
              <a:rPr b="0" i="0" lang="en-US" sz="2600" u="none" cap="none" strike="noStrik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rPr>
              <a:t>Annoncer le plan de l’intervention</a:t>
            </a:r>
            <a:endParaRPr/>
          </a:p>
        </p:txBody>
      </p:sp>
    </p:spTree>
  </p:cSld>
  <p:clrMapOvr>
    <a:masterClrMapping/>
  </p:clrMapOvr>
  <p:transition>
    <p:fade thruBlk="1"/>
  </p:transition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54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Shape 555"/>
          <p:cNvSpPr txBox="1"/>
          <p:nvPr/>
        </p:nvSpPr>
        <p:spPr>
          <a:xfrm>
            <a:off x="457200" y="6421437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56" name="Shape 556"/>
          <p:cNvSpPr txBox="1"/>
          <p:nvPr/>
        </p:nvSpPr>
        <p:spPr>
          <a:xfrm>
            <a:off x="3124200" y="6421437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9A98"/>
              </a:buClr>
              <a:buFont typeface="Tahoma"/>
              <a:buNone/>
            </a:pPr>
            <a:r>
              <a:rPr b="0" i="0" lang="en-US" sz="1000" u="none">
                <a:solidFill>
                  <a:srgbClr val="9B9A98"/>
                </a:solidFill>
                <a:latin typeface="Tahoma"/>
                <a:ea typeface="Tahoma"/>
                <a:cs typeface="Tahoma"/>
                <a:sym typeface="Tahoma"/>
              </a:rPr>
              <a:t>Formation de formateurs</a:t>
            </a:r>
            <a:endParaRPr/>
          </a:p>
        </p:txBody>
      </p:sp>
      <p:sp>
        <p:nvSpPr>
          <p:cNvPr id="557" name="Shape 557"/>
          <p:cNvSpPr txBox="1"/>
          <p:nvPr/>
        </p:nvSpPr>
        <p:spPr>
          <a:xfrm>
            <a:off x="8153400" y="6421437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9A98"/>
              </a:buClr>
              <a:buFont typeface="Tahoma"/>
              <a:buNone/>
            </a:pPr>
            <a:fld id="{00000000-1234-1234-1234-123412341234}" type="slidenum">
              <a:rPr b="0" i="0" lang="en-US" sz="1000" u="none">
                <a:solidFill>
                  <a:srgbClr val="9B9A98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/>
          </a:p>
        </p:txBody>
      </p:sp>
      <p:sp>
        <p:nvSpPr>
          <p:cNvPr id="558" name="Shape 558"/>
          <p:cNvSpPr txBox="1"/>
          <p:nvPr>
            <p:ph idx="4294967295" type="title"/>
          </p:nvPr>
        </p:nvSpPr>
        <p:spPr>
          <a:xfrm>
            <a:off x="1716087" y="274637"/>
            <a:ext cx="7427912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Source Sans Pro"/>
              <a:buNone/>
            </a:pPr>
            <a:r>
              <a:rPr b="0" i="0" lang="en-US" sz="4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Animer et transmettre</a:t>
            </a:r>
            <a:endParaRPr/>
          </a:p>
        </p:txBody>
      </p:sp>
      <p:sp>
        <p:nvSpPr>
          <p:cNvPr id="559" name="Shape 559"/>
          <p:cNvSpPr txBox="1"/>
          <p:nvPr>
            <p:ph idx="4294967295" type="body"/>
          </p:nvPr>
        </p:nvSpPr>
        <p:spPr>
          <a:xfrm>
            <a:off x="0" y="1600200"/>
            <a:ext cx="8229600" cy="44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93700" lvl="0" marL="419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r>
              <a:t/>
            </a:r>
            <a:endParaRPr b="0" i="0" sz="30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93700" lvl="0" marL="4191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▪"/>
            </a:pPr>
            <a:r>
              <a:rPr b="0" i="0" lang="en-US" sz="30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Les présentations des stagiaires</a:t>
            </a:r>
            <a:endParaRPr/>
          </a:p>
          <a:p>
            <a:pPr indent="-277812" lvl="1" marL="722312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r>
              <a:t/>
            </a:r>
            <a:endParaRPr b="0" i="0" sz="2600" u="none" cap="none" strike="noStrike">
              <a:solidFill>
                <a:srgbClr val="FFFFC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77812" lvl="1" marL="722312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2340"/>
              <a:buFont typeface="Noto Sans Symbols"/>
              <a:buChar char="●"/>
            </a:pPr>
            <a:r>
              <a:rPr b="0" i="0" lang="en-US" sz="2600" u="none" cap="none" strike="noStrik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rPr>
              <a:t>Le tour de table</a:t>
            </a:r>
            <a:endParaRPr/>
          </a:p>
          <a:p>
            <a:pPr indent="-277812" lvl="1" marL="722312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2340"/>
              <a:buFont typeface="Noto Sans Symbols"/>
              <a:buChar char="●"/>
            </a:pPr>
            <a:r>
              <a:rPr b="0" i="0" lang="en-US" sz="2600" u="none" cap="none" strike="noStrik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rPr>
              <a:t>Limiter la durée des présentations</a:t>
            </a:r>
            <a:endParaRPr/>
          </a:p>
          <a:p>
            <a:pPr indent="-277812" lvl="1" marL="722312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2340"/>
              <a:buFont typeface="Noto Sans Symbols"/>
              <a:buChar char="●"/>
            </a:pPr>
            <a:r>
              <a:rPr b="0" i="0" lang="en-US" sz="2600" u="none" cap="none" strike="noStrik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rPr>
              <a:t>Fournir un canevas de réponse</a:t>
            </a:r>
            <a:endParaRPr/>
          </a:p>
        </p:txBody>
      </p:sp>
    </p:spTree>
  </p:cSld>
  <p:clrMapOvr>
    <a:masterClrMapping/>
  </p:clrMapOvr>
  <p:transition>
    <p:fade thruBlk="1"/>
  </p:transition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63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Shape 564"/>
          <p:cNvSpPr txBox="1"/>
          <p:nvPr/>
        </p:nvSpPr>
        <p:spPr>
          <a:xfrm>
            <a:off x="457200" y="6421437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65" name="Shape 565"/>
          <p:cNvSpPr txBox="1"/>
          <p:nvPr/>
        </p:nvSpPr>
        <p:spPr>
          <a:xfrm>
            <a:off x="3124200" y="6421437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9A98"/>
              </a:buClr>
              <a:buFont typeface="Tahoma"/>
              <a:buNone/>
            </a:pPr>
            <a:r>
              <a:rPr b="0" i="0" lang="en-US" sz="1000" u="none">
                <a:solidFill>
                  <a:srgbClr val="9B9A98"/>
                </a:solidFill>
                <a:latin typeface="Tahoma"/>
                <a:ea typeface="Tahoma"/>
                <a:cs typeface="Tahoma"/>
                <a:sym typeface="Tahoma"/>
              </a:rPr>
              <a:t>Formation de formateurs</a:t>
            </a:r>
            <a:endParaRPr/>
          </a:p>
        </p:txBody>
      </p:sp>
      <p:sp>
        <p:nvSpPr>
          <p:cNvPr id="566" name="Shape 566"/>
          <p:cNvSpPr txBox="1"/>
          <p:nvPr/>
        </p:nvSpPr>
        <p:spPr>
          <a:xfrm>
            <a:off x="8153400" y="6421437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9A98"/>
              </a:buClr>
              <a:buFont typeface="Tahoma"/>
              <a:buNone/>
            </a:pPr>
            <a:fld id="{00000000-1234-1234-1234-123412341234}" type="slidenum">
              <a:rPr b="0" i="0" lang="en-US" sz="1000" u="none">
                <a:solidFill>
                  <a:srgbClr val="9B9A98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/>
          </a:p>
        </p:txBody>
      </p:sp>
      <p:sp>
        <p:nvSpPr>
          <p:cNvPr id="567" name="Shape 567"/>
          <p:cNvSpPr txBox="1"/>
          <p:nvPr>
            <p:ph idx="4294967295" type="title"/>
          </p:nvPr>
        </p:nvSpPr>
        <p:spPr>
          <a:xfrm>
            <a:off x="1716087" y="274637"/>
            <a:ext cx="7427912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Source Sans Pro"/>
              <a:buNone/>
            </a:pPr>
            <a:r>
              <a:rPr b="0" i="0" lang="en-US" sz="4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Animer et transmettre</a:t>
            </a:r>
            <a:endParaRPr/>
          </a:p>
        </p:txBody>
      </p:sp>
      <p:sp>
        <p:nvSpPr>
          <p:cNvPr id="568" name="Shape 568"/>
          <p:cNvSpPr txBox="1"/>
          <p:nvPr>
            <p:ph idx="4294967295" type="body"/>
          </p:nvPr>
        </p:nvSpPr>
        <p:spPr>
          <a:xfrm>
            <a:off x="781050" y="1600200"/>
            <a:ext cx="8362950" cy="44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93700" lvl="0" marL="419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r>
              <a:t/>
            </a:r>
            <a:endParaRPr b="0" i="0" sz="30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93700" lvl="0" marL="4191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▪"/>
            </a:pPr>
            <a:r>
              <a:rPr b="0" i="0" lang="en-US" sz="30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Les attitudes des stagiaires (ou les 7 nains)</a:t>
            </a:r>
            <a:endParaRPr/>
          </a:p>
          <a:p>
            <a:pPr indent="-277812" lvl="1" marL="722312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r>
              <a:t/>
            </a:r>
            <a:endParaRPr b="0" i="0" sz="2600" u="none" cap="none" strike="noStrike">
              <a:solidFill>
                <a:srgbClr val="FFFFC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77812" lvl="1" marL="722312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2340"/>
              <a:buFont typeface="Noto Sans Symbols"/>
              <a:buChar char="➢"/>
            </a:pPr>
            <a:r>
              <a:rPr b="0" i="0" lang="en-US" sz="2600" u="none" cap="none" strike="noStrik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rPr>
              <a:t> Prof				➢ Joyeux</a:t>
            </a:r>
            <a:endParaRPr/>
          </a:p>
          <a:p>
            <a:pPr indent="-277812" lvl="1" marL="722312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r>
              <a:rPr b="0" i="0" lang="en-US" sz="2600" u="none" cap="none" strike="noStrik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rPr>
              <a:t>➢ Grincheux			➢ Simplet</a:t>
            </a:r>
            <a:endParaRPr b="0" i="0" sz="2600" u="none" cap="none" strike="noStrike">
              <a:solidFill>
                <a:srgbClr val="FFFFC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77812" lvl="1" marL="722312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2340"/>
              <a:buFont typeface="Noto Sans Symbols"/>
              <a:buChar char="➢"/>
            </a:pPr>
            <a:r>
              <a:rPr b="0" i="0" lang="en-US" sz="2600" u="none" cap="none" strike="noStrik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rPr>
              <a:t>Timide				➢ Dormeur	</a:t>
            </a:r>
            <a:endParaRPr/>
          </a:p>
          <a:p>
            <a:pPr indent="-277812" lvl="1" marL="722312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r>
              <a:rPr b="0" i="0" lang="en-US" sz="2600" u="none" cap="none" strike="noStrik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rPr>
              <a:t>➢ Atchoum</a:t>
            </a:r>
            <a:endParaRPr b="0" i="0" sz="2600" u="none" cap="none" strike="noStrike">
              <a:solidFill>
                <a:srgbClr val="FFFFC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61620" lvl="0" marL="419100" marR="0" rtl="0" algn="l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2080"/>
              <a:buFont typeface="Noto Sans Symbols"/>
              <a:buNone/>
            </a:pPr>
            <a:r>
              <a:t/>
            </a:r>
            <a:endParaRPr b="0" i="0" sz="2600" u="none" cap="none" strike="noStrike">
              <a:solidFill>
                <a:srgbClr val="FFFFCC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 thruBlk="1"/>
  </p:transition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72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Shape 573"/>
          <p:cNvSpPr txBox="1"/>
          <p:nvPr/>
        </p:nvSpPr>
        <p:spPr>
          <a:xfrm>
            <a:off x="457200" y="6421437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74" name="Shape 574"/>
          <p:cNvSpPr txBox="1"/>
          <p:nvPr/>
        </p:nvSpPr>
        <p:spPr>
          <a:xfrm>
            <a:off x="3124200" y="6421437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9A98"/>
              </a:buClr>
              <a:buFont typeface="Tahoma"/>
              <a:buNone/>
            </a:pPr>
            <a:r>
              <a:rPr b="0" i="0" lang="en-US" sz="1000" u="none">
                <a:solidFill>
                  <a:srgbClr val="9B9A98"/>
                </a:solidFill>
                <a:latin typeface="Tahoma"/>
                <a:ea typeface="Tahoma"/>
                <a:cs typeface="Tahoma"/>
                <a:sym typeface="Tahoma"/>
              </a:rPr>
              <a:t>Formation de formateurs</a:t>
            </a:r>
            <a:endParaRPr/>
          </a:p>
        </p:txBody>
      </p:sp>
      <p:sp>
        <p:nvSpPr>
          <p:cNvPr id="575" name="Shape 575"/>
          <p:cNvSpPr txBox="1"/>
          <p:nvPr/>
        </p:nvSpPr>
        <p:spPr>
          <a:xfrm>
            <a:off x="8153400" y="6421437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9A98"/>
              </a:buClr>
              <a:buFont typeface="Tahoma"/>
              <a:buNone/>
            </a:pPr>
            <a:fld id="{00000000-1234-1234-1234-123412341234}" type="slidenum">
              <a:rPr b="0" i="0" lang="en-US" sz="1000" u="none">
                <a:solidFill>
                  <a:srgbClr val="9B9A98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/>
          </a:p>
        </p:txBody>
      </p:sp>
      <p:sp>
        <p:nvSpPr>
          <p:cNvPr id="576" name="Shape 576"/>
          <p:cNvSpPr txBox="1"/>
          <p:nvPr>
            <p:ph idx="4294967295" type="title"/>
          </p:nvPr>
        </p:nvSpPr>
        <p:spPr>
          <a:xfrm>
            <a:off x="1716087" y="274637"/>
            <a:ext cx="7427912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Source Sans Pro"/>
              <a:buNone/>
            </a:pPr>
            <a:r>
              <a:rPr b="0" i="0" lang="en-US" sz="4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Animer et transmettre</a:t>
            </a:r>
            <a:endParaRPr/>
          </a:p>
        </p:txBody>
      </p:sp>
      <p:sp>
        <p:nvSpPr>
          <p:cNvPr id="577" name="Shape 577"/>
          <p:cNvSpPr txBox="1"/>
          <p:nvPr>
            <p:ph idx="4294967295" type="body"/>
          </p:nvPr>
        </p:nvSpPr>
        <p:spPr>
          <a:xfrm>
            <a:off x="0" y="1600200"/>
            <a:ext cx="8229600" cy="44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93700" lvl="0" marL="419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r>
              <a:t/>
            </a:r>
            <a:endParaRPr b="0" i="0" sz="30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93700" lvl="0" marL="4191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▪"/>
            </a:pPr>
            <a:r>
              <a:rPr b="0" i="0" lang="en-US" sz="30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Comment répondre aux questions ?</a:t>
            </a:r>
            <a:endParaRPr/>
          </a:p>
          <a:p>
            <a:pPr indent="-277812" lvl="1" marL="722312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r>
              <a:t/>
            </a:r>
            <a:endParaRPr b="0" i="0" sz="2600" u="none" cap="none" strike="noStrike">
              <a:solidFill>
                <a:srgbClr val="FFFFC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77812" lvl="1" marL="722312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2340"/>
              <a:buFont typeface="Noto Sans Symbols"/>
              <a:buChar char="●"/>
            </a:pPr>
            <a:r>
              <a:rPr b="0" i="0" lang="en-US" sz="2600" u="none" cap="none" strike="noStrik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rPr>
              <a:t>Différencier les questions et les avis</a:t>
            </a:r>
            <a:endParaRPr/>
          </a:p>
          <a:p>
            <a:pPr indent="-277812" lvl="1" marL="722312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2340"/>
              <a:buFont typeface="Noto Sans Symbols"/>
              <a:buChar char="●"/>
            </a:pPr>
            <a:r>
              <a:rPr b="0" i="0" lang="en-US" sz="2600" u="none" cap="none" strike="noStrik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rPr>
              <a:t>Reformuler, questionner</a:t>
            </a:r>
            <a:endParaRPr/>
          </a:p>
          <a:p>
            <a:pPr indent="-277812" lvl="1" marL="722312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2340"/>
              <a:buFont typeface="Noto Sans Symbols"/>
              <a:buChar char="●"/>
            </a:pPr>
            <a:r>
              <a:rPr b="0" i="0" lang="en-US" sz="2600" u="none" cap="none" strike="noStrik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rPr>
              <a:t>Différer la réponse si besoin</a:t>
            </a:r>
            <a:endParaRPr/>
          </a:p>
          <a:p>
            <a:pPr indent="-261620" lvl="0" marL="419100" marR="0" rtl="0" algn="l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2080"/>
              <a:buFont typeface="Noto Sans Symbols"/>
              <a:buNone/>
            </a:pPr>
            <a:r>
              <a:t/>
            </a:r>
            <a:endParaRPr b="0" i="0" sz="2600" u="none" cap="none" strike="noStrike">
              <a:solidFill>
                <a:srgbClr val="FFFFCC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 thruBlk="1"/>
  </p:transition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8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Shape 582"/>
          <p:cNvSpPr txBox="1"/>
          <p:nvPr/>
        </p:nvSpPr>
        <p:spPr>
          <a:xfrm>
            <a:off x="457200" y="6421437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83" name="Shape 583"/>
          <p:cNvSpPr txBox="1"/>
          <p:nvPr/>
        </p:nvSpPr>
        <p:spPr>
          <a:xfrm>
            <a:off x="3124200" y="6421437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9A98"/>
              </a:buClr>
              <a:buFont typeface="Tahoma"/>
              <a:buNone/>
            </a:pPr>
            <a:r>
              <a:rPr b="0" i="0" lang="en-US" sz="1000" u="none">
                <a:solidFill>
                  <a:srgbClr val="9B9A98"/>
                </a:solidFill>
                <a:latin typeface="Tahoma"/>
                <a:ea typeface="Tahoma"/>
                <a:cs typeface="Tahoma"/>
                <a:sym typeface="Tahoma"/>
              </a:rPr>
              <a:t>Formation de formateurs</a:t>
            </a:r>
            <a:endParaRPr/>
          </a:p>
        </p:txBody>
      </p:sp>
      <p:sp>
        <p:nvSpPr>
          <p:cNvPr id="584" name="Shape 584"/>
          <p:cNvSpPr txBox="1"/>
          <p:nvPr/>
        </p:nvSpPr>
        <p:spPr>
          <a:xfrm>
            <a:off x="8153400" y="6421437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9A98"/>
              </a:buClr>
              <a:buFont typeface="Tahoma"/>
              <a:buNone/>
            </a:pPr>
            <a:fld id="{00000000-1234-1234-1234-123412341234}" type="slidenum">
              <a:rPr b="0" i="0" lang="en-US" sz="1000" u="none">
                <a:solidFill>
                  <a:srgbClr val="9B9A98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/>
          </a:p>
        </p:txBody>
      </p:sp>
      <p:sp>
        <p:nvSpPr>
          <p:cNvPr id="585" name="Shape 585"/>
          <p:cNvSpPr txBox="1"/>
          <p:nvPr>
            <p:ph idx="4294967295" type="title"/>
          </p:nvPr>
        </p:nvSpPr>
        <p:spPr>
          <a:xfrm>
            <a:off x="1716087" y="274637"/>
            <a:ext cx="7427912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Source Sans Pro"/>
              <a:buNone/>
            </a:pPr>
            <a:r>
              <a:rPr b="0" i="0" lang="en-US" sz="4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Animer et transmettre</a:t>
            </a:r>
            <a:endParaRPr/>
          </a:p>
        </p:txBody>
      </p:sp>
      <p:sp>
        <p:nvSpPr>
          <p:cNvPr id="586" name="Shape 586"/>
          <p:cNvSpPr txBox="1"/>
          <p:nvPr>
            <p:ph idx="4294967295" type="body"/>
          </p:nvPr>
        </p:nvSpPr>
        <p:spPr>
          <a:xfrm>
            <a:off x="0" y="1600200"/>
            <a:ext cx="8229600" cy="44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93700" lvl="0" marL="419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r>
              <a:t/>
            </a:r>
            <a:endParaRPr b="0" i="0" sz="30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93700" lvl="0" marL="4191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▪"/>
            </a:pPr>
            <a:r>
              <a:rPr b="0" i="0" lang="en-US" sz="30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Quelques situations particulières</a:t>
            </a:r>
            <a:endParaRPr/>
          </a:p>
          <a:p>
            <a:pPr indent="-277812" lvl="1" marL="722312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r>
              <a:t/>
            </a:r>
            <a:endParaRPr b="0" i="0" sz="2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77812" lvl="1" marL="722312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2340"/>
              <a:buFont typeface="Noto Sans Symbols"/>
              <a:buChar char="➢"/>
            </a:pPr>
            <a:r>
              <a:rPr b="0" i="0" lang="en-US" sz="2600" u="none" cap="none" strike="noStrik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rPr>
              <a:t> Les retards		➢ La digression</a:t>
            </a:r>
            <a:endParaRPr/>
          </a:p>
          <a:p>
            <a:pPr indent="-277812" lvl="1" marL="722312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r>
              <a:rPr b="0" i="0" lang="en-US" sz="2600" u="none" cap="none" strike="noStrik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rPr>
              <a:t>➢ L’inattention		➢ La démotivation</a:t>
            </a:r>
            <a:endParaRPr b="0" i="0" sz="2600" u="none" cap="none" strike="noStrike">
              <a:solidFill>
                <a:srgbClr val="FFFFC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77812" lvl="1" marL="722312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2340"/>
              <a:buFont typeface="Noto Sans Symbols"/>
              <a:buChar char="➢"/>
            </a:pPr>
            <a:r>
              <a:rPr b="0" i="0" lang="en-US" sz="2600" u="none" cap="none" strike="noStrik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rPr>
              <a:t> L’agressivité		</a:t>
            </a:r>
            <a:endParaRPr b="0" i="0" sz="2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61620" lvl="0" marL="419100" marR="0" rtl="0" algn="l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2080"/>
              <a:buFont typeface="Noto Sans Symbols"/>
              <a:buNone/>
            </a:pPr>
            <a:r>
              <a:t/>
            </a:r>
            <a:endParaRPr b="0" i="0" sz="2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 thruBlk="1"/>
  </p:transition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90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Shape 591"/>
          <p:cNvSpPr txBox="1"/>
          <p:nvPr/>
        </p:nvSpPr>
        <p:spPr>
          <a:xfrm>
            <a:off x="457200" y="6421437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92" name="Shape 592"/>
          <p:cNvSpPr txBox="1"/>
          <p:nvPr/>
        </p:nvSpPr>
        <p:spPr>
          <a:xfrm>
            <a:off x="3124200" y="6421437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9A98"/>
              </a:buClr>
              <a:buFont typeface="Tahoma"/>
              <a:buNone/>
            </a:pPr>
            <a:r>
              <a:rPr b="0" i="0" lang="en-US" sz="1000" u="none">
                <a:solidFill>
                  <a:srgbClr val="9B9A98"/>
                </a:solidFill>
                <a:latin typeface="Tahoma"/>
                <a:ea typeface="Tahoma"/>
                <a:cs typeface="Tahoma"/>
                <a:sym typeface="Tahoma"/>
              </a:rPr>
              <a:t>Formation de formateurs</a:t>
            </a:r>
            <a:endParaRPr/>
          </a:p>
        </p:txBody>
      </p:sp>
      <p:sp>
        <p:nvSpPr>
          <p:cNvPr id="593" name="Shape 593"/>
          <p:cNvSpPr txBox="1"/>
          <p:nvPr/>
        </p:nvSpPr>
        <p:spPr>
          <a:xfrm>
            <a:off x="8153400" y="6421437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9A98"/>
              </a:buClr>
              <a:buFont typeface="Tahoma"/>
              <a:buNone/>
            </a:pPr>
            <a:fld id="{00000000-1234-1234-1234-123412341234}" type="slidenum">
              <a:rPr b="0" i="0" lang="en-US" sz="1000" u="none">
                <a:solidFill>
                  <a:srgbClr val="9B9A98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/>
          </a:p>
        </p:txBody>
      </p:sp>
      <p:sp>
        <p:nvSpPr>
          <p:cNvPr id="594" name="Shape 594"/>
          <p:cNvSpPr txBox="1"/>
          <p:nvPr>
            <p:ph idx="4294967295" type="title"/>
          </p:nvPr>
        </p:nvSpPr>
        <p:spPr>
          <a:xfrm>
            <a:off x="1716087" y="274637"/>
            <a:ext cx="7427912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Source Sans Pro"/>
              <a:buNone/>
            </a:pPr>
            <a:r>
              <a:rPr b="0" i="0" lang="en-US" sz="4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Animer et transmettre</a:t>
            </a:r>
            <a:endParaRPr/>
          </a:p>
        </p:txBody>
      </p:sp>
      <p:sp>
        <p:nvSpPr>
          <p:cNvPr id="595" name="Shape 595"/>
          <p:cNvSpPr txBox="1"/>
          <p:nvPr>
            <p:ph idx="4294967295" type="body"/>
          </p:nvPr>
        </p:nvSpPr>
        <p:spPr>
          <a:xfrm>
            <a:off x="0" y="1600200"/>
            <a:ext cx="8229600" cy="44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93700" lvl="0" marL="419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r>
              <a:t/>
            </a:r>
            <a:endParaRPr b="0" i="0" sz="30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93700" lvl="0" marL="4191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▪"/>
            </a:pPr>
            <a:r>
              <a:rPr b="0" i="0" lang="en-US" sz="30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La conclusion d’une formation</a:t>
            </a:r>
            <a:endParaRPr/>
          </a:p>
          <a:p>
            <a:pPr indent="-393700" lvl="0" marL="4191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r>
              <a:t/>
            </a:r>
            <a:endParaRPr b="0" i="0" sz="30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77812" lvl="1" marL="722312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2340"/>
              <a:buFont typeface="Noto Sans Symbols"/>
              <a:buChar char="●"/>
            </a:pPr>
            <a:r>
              <a:rPr b="0" i="0" lang="en-US" sz="2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Préparée	</a:t>
            </a:r>
            <a:endParaRPr/>
          </a:p>
          <a:p>
            <a:pPr indent="-277812" lvl="1" marL="722312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2340"/>
              <a:buFont typeface="Noto Sans Symbols"/>
              <a:buChar char="●"/>
            </a:pPr>
            <a:r>
              <a:rPr b="0" i="0" lang="en-US" sz="2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Courte</a:t>
            </a:r>
            <a:endParaRPr/>
          </a:p>
          <a:p>
            <a:pPr indent="-277812" lvl="1" marL="722312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2340"/>
              <a:buFont typeface="Noto Sans Symbols"/>
              <a:buChar char="●"/>
            </a:pPr>
            <a:r>
              <a:rPr b="0" i="0" lang="en-US" sz="2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Centrée sur les messages principaux</a:t>
            </a:r>
            <a:endParaRPr/>
          </a:p>
          <a:p>
            <a:pPr indent="-277812" lvl="1" marL="722312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r>
              <a:t/>
            </a:r>
            <a:endParaRPr b="0" i="0" sz="2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93700" lvl="0" marL="4191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r>
              <a:t/>
            </a:r>
            <a:endParaRPr b="0" i="0" sz="30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29222" lvl="1" marL="722312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2340"/>
              <a:buFont typeface="Noto Sans Symbols"/>
              <a:buNone/>
            </a:pPr>
            <a:r>
              <a:t/>
            </a:r>
            <a:endParaRPr b="0" i="0" sz="2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29222" lvl="1" marL="722312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2340"/>
              <a:buFont typeface="Noto Sans Symbols"/>
              <a:buNone/>
            </a:pPr>
            <a:r>
              <a:t/>
            </a:r>
            <a:endParaRPr b="0" i="0" sz="2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61620" lvl="0" marL="419100" marR="0" rtl="0" algn="l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2080"/>
              <a:buFont typeface="Noto Sans Symbols"/>
              <a:buNone/>
            </a:pPr>
            <a:r>
              <a:t/>
            </a:r>
            <a:endParaRPr b="0" i="0" sz="2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 thruBlk="1"/>
  </p:transition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99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Shape 600"/>
          <p:cNvSpPr txBox="1"/>
          <p:nvPr/>
        </p:nvSpPr>
        <p:spPr>
          <a:xfrm>
            <a:off x="457200" y="6421437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601" name="Shape 601"/>
          <p:cNvSpPr txBox="1"/>
          <p:nvPr/>
        </p:nvSpPr>
        <p:spPr>
          <a:xfrm>
            <a:off x="3124200" y="6421437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9A98"/>
              </a:buClr>
              <a:buFont typeface="Tahoma"/>
              <a:buNone/>
            </a:pPr>
            <a:r>
              <a:rPr b="0" i="0" lang="en-US" sz="1000" u="none">
                <a:solidFill>
                  <a:srgbClr val="9B9A98"/>
                </a:solidFill>
                <a:latin typeface="Tahoma"/>
                <a:ea typeface="Tahoma"/>
                <a:cs typeface="Tahoma"/>
                <a:sym typeface="Tahoma"/>
              </a:rPr>
              <a:t>Formation de formateurs</a:t>
            </a:r>
            <a:endParaRPr/>
          </a:p>
        </p:txBody>
      </p:sp>
      <p:sp>
        <p:nvSpPr>
          <p:cNvPr id="602" name="Shape 602"/>
          <p:cNvSpPr txBox="1"/>
          <p:nvPr/>
        </p:nvSpPr>
        <p:spPr>
          <a:xfrm>
            <a:off x="8153400" y="6421437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9A98"/>
              </a:buClr>
              <a:buFont typeface="Tahoma"/>
              <a:buNone/>
            </a:pPr>
            <a:fld id="{00000000-1234-1234-1234-123412341234}" type="slidenum">
              <a:rPr b="0" i="0" lang="en-US" sz="1000" u="none">
                <a:solidFill>
                  <a:srgbClr val="9B9A98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/>
          </a:p>
        </p:txBody>
      </p:sp>
      <p:sp>
        <p:nvSpPr>
          <p:cNvPr id="603" name="Shape 603"/>
          <p:cNvSpPr txBox="1"/>
          <p:nvPr>
            <p:ph idx="4294967295" type="ctrTitle"/>
          </p:nvPr>
        </p:nvSpPr>
        <p:spPr>
          <a:xfrm>
            <a:off x="0" y="1341437"/>
            <a:ext cx="7772400" cy="2735262"/>
          </a:xfrm>
          <a:prstGeom prst="rect">
            <a:avLst/>
          </a:prstGeom>
          <a:noFill/>
          <a:ln>
            <a:noFill/>
          </a:ln>
        </p:spPr>
        <p:txBody>
          <a:bodyPr anchorCtr="1" anchor="b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Font typeface="Source Sans Pro"/>
              <a:buNone/>
            </a:pPr>
            <a:r>
              <a:rPr b="0" i="0" lang="en-US" sz="7200" u="none" cap="none" strike="noStrike">
                <a:solidFill>
                  <a:schemeClr val="folHlink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Après la formation…</a:t>
            </a:r>
            <a:endParaRPr/>
          </a:p>
        </p:txBody>
      </p:sp>
    </p:spTree>
  </p:cSld>
  <p:clrMapOvr>
    <a:masterClrMapping/>
  </p:clrMapOvr>
  <p:transition>
    <p:fade thruBlk="1"/>
  </p:transition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07" name="Shape 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" name="Shape 608"/>
          <p:cNvSpPr txBox="1"/>
          <p:nvPr/>
        </p:nvSpPr>
        <p:spPr>
          <a:xfrm>
            <a:off x="457200" y="6421437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609" name="Shape 609"/>
          <p:cNvSpPr txBox="1"/>
          <p:nvPr/>
        </p:nvSpPr>
        <p:spPr>
          <a:xfrm>
            <a:off x="3124200" y="6421437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9A98"/>
              </a:buClr>
              <a:buFont typeface="Tahoma"/>
              <a:buNone/>
            </a:pPr>
            <a:r>
              <a:rPr b="0" i="0" lang="en-US" sz="1000" u="none">
                <a:solidFill>
                  <a:srgbClr val="9B9A98"/>
                </a:solidFill>
                <a:latin typeface="Tahoma"/>
                <a:ea typeface="Tahoma"/>
                <a:cs typeface="Tahoma"/>
                <a:sym typeface="Tahoma"/>
              </a:rPr>
              <a:t>Formation de formateurs</a:t>
            </a:r>
            <a:endParaRPr/>
          </a:p>
        </p:txBody>
      </p:sp>
      <p:sp>
        <p:nvSpPr>
          <p:cNvPr id="610" name="Shape 610"/>
          <p:cNvSpPr txBox="1"/>
          <p:nvPr/>
        </p:nvSpPr>
        <p:spPr>
          <a:xfrm>
            <a:off x="8153400" y="6421437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9A98"/>
              </a:buClr>
              <a:buFont typeface="Tahoma"/>
              <a:buNone/>
            </a:pPr>
            <a:fld id="{00000000-1234-1234-1234-123412341234}" type="slidenum">
              <a:rPr b="0" i="0" lang="en-US" sz="1000" u="none">
                <a:solidFill>
                  <a:srgbClr val="9B9A98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/>
          </a:p>
        </p:txBody>
      </p:sp>
      <p:sp>
        <p:nvSpPr>
          <p:cNvPr id="611" name="Shape 611"/>
          <p:cNvSpPr txBox="1"/>
          <p:nvPr>
            <p:ph idx="4294967295" type="title"/>
          </p:nvPr>
        </p:nvSpPr>
        <p:spPr>
          <a:xfrm>
            <a:off x="1716087" y="274637"/>
            <a:ext cx="7427912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Source Sans Pro"/>
              <a:buNone/>
            </a:pPr>
            <a:r>
              <a:rPr b="0" i="0" lang="en-US" sz="4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Après la formation…</a:t>
            </a:r>
            <a:endParaRPr/>
          </a:p>
        </p:txBody>
      </p:sp>
      <p:sp>
        <p:nvSpPr>
          <p:cNvPr id="612" name="Shape 612"/>
          <p:cNvSpPr txBox="1"/>
          <p:nvPr>
            <p:ph idx="4294967295" type="body"/>
          </p:nvPr>
        </p:nvSpPr>
        <p:spPr>
          <a:xfrm>
            <a:off x="0" y="1600200"/>
            <a:ext cx="8229600" cy="44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93700" lvl="0" marL="419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r>
              <a:t/>
            </a:r>
            <a:endParaRPr b="0" i="0" sz="3000" u="none">
              <a:solidFill>
                <a:srgbClr val="FFCC6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93700" lvl="0" marL="4191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▪"/>
            </a:pPr>
            <a:r>
              <a:rPr b="0" i="0" lang="en-US" sz="3000" u="none">
                <a:solidFill>
                  <a:srgbClr val="FFCC66"/>
                </a:solidFill>
                <a:latin typeface="Arial"/>
                <a:ea typeface="Arial"/>
                <a:cs typeface="Arial"/>
                <a:sym typeface="Arial"/>
              </a:rPr>
              <a:t>L’évaluation</a:t>
            </a:r>
            <a:endParaRPr/>
          </a:p>
          <a:p>
            <a:pPr indent="-393700" lvl="0" marL="4191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r>
              <a:t/>
            </a:r>
            <a:endParaRPr b="0" i="0" sz="30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77812" lvl="1" marL="722312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2340"/>
              <a:buFont typeface="Noto Sans Symbols"/>
              <a:buChar char="●"/>
            </a:pPr>
            <a:r>
              <a:rPr b="0" i="0" lang="en-US" sz="2600" u="none" cap="none" strike="noStrik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rPr>
              <a:t>L’évaluation des acquis :</a:t>
            </a:r>
            <a:endParaRPr/>
          </a:p>
          <a:p>
            <a:pPr indent="-277812" lvl="1" marL="722312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r>
              <a:rPr b="0" i="0" lang="en-US" sz="2600" u="none" cap="none" strike="noStrik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rPr>
              <a:t>interrogation orale ou exercice d’application</a:t>
            </a:r>
            <a:endParaRPr/>
          </a:p>
        </p:txBody>
      </p:sp>
    </p:spTree>
  </p:cSld>
  <p:clrMapOvr>
    <a:masterClrMapping/>
  </p:clrMapOvr>
  <p:transition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Shape 377"/>
          <p:cNvSpPr txBox="1"/>
          <p:nvPr/>
        </p:nvSpPr>
        <p:spPr>
          <a:xfrm>
            <a:off x="457200" y="6421437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78" name="Shape 378"/>
          <p:cNvSpPr txBox="1"/>
          <p:nvPr/>
        </p:nvSpPr>
        <p:spPr>
          <a:xfrm>
            <a:off x="3124200" y="6421437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9A98"/>
              </a:buClr>
              <a:buFont typeface="Tahoma"/>
              <a:buNone/>
            </a:pPr>
            <a:r>
              <a:rPr b="0" i="0" lang="en-US" sz="1000" u="none">
                <a:solidFill>
                  <a:srgbClr val="9B9A98"/>
                </a:solidFill>
                <a:latin typeface="Tahoma"/>
                <a:ea typeface="Tahoma"/>
                <a:cs typeface="Tahoma"/>
                <a:sym typeface="Tahoma"/>
              </a:rPr>
              <a:t>Formation de formateurs</a:t>
            </a:r>
            <a:endParaRPr/>
          </a:p>
        </p:txBody>
      </p:sp>
      <p:sp>
        <p:nvSpPr>
          <p:cNvPr id="379" name="Shape 379"/>
          <p:cNvSpPr txBox="1"/>
          <p:nvPr/>
        </p:nvSpPr>
        <p:spPr>
          <a:xfrm>
            <a:off x="8153400" y="6421437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9A98"/>
              </a:buClr>
              <a:buFont typeface="Tahoma"/>
              <a:buNone/>
            </a:pPr>
            <a:fld id="{00000000-1234-1234-1234-123412341234}" type="slidenum">
              <a:rPr b="0" i="0" lang="en-US" sz="1000" u="none">
                <a:solidFill>
                  <a:srgbClr val="9B9A98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/>
          </a:p>
        </p:txBody>
      </p:sp>
      <p:sp>
        <p:nvSpPr>
          <p:cNvPr id="380" name="Shape 380"/>
          <p:cNvSpPr txBox="1"/>
          <p:nvPr/>
        </p:nvSpPr>
        <p:spPr>
          <a:xfrm>
            <a:off x="685800" y="1341437"/>
            <a:ext cx="7772400" cy="2735262"/>
          </a:xfrm>
          <a:prstGeom prst="rect">
            <a:avLst/>
          </a:prstGeom>
          <a:noFill/>
          <a:ln>
            <a:noFill/>
          </a:ln>
        </p:spPr>
        <p:txBody>
          <a:bodyPr anchorCtr="1" anchor="b" bIns="46800" lIns="90000" spcFirstLastPara="1" rIns="90000" wrap="square" tIns="46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Font typeface="Tahoma"/>
              <a:buNone/>
            </a:pPr>
            <a:r>
              <a:rPr b="0" i="0" lang="en-US" sz="7200" u="none">
                <a:solidFill>
                  <a:srgbClr val="FF9900"/>
                </a:solidFill>
                <a:latin typeface="Tahoma"/>
                <a:ea typeface="Tahoma"/>
                <a:cs typeface="Tahoma"/>
                <a:sym typeface="Tahoma"/>
              </a:rPr>
              <a:t>L'analyse de</a:t>
            </a:r>
            <a:br>
              <a:rPr b="0" i="0" lang="en-US" sz="7200" u="none">
                <a:solidFill>
                  <a:srgbClr val="FF9900"/>
                </a:solidFill>
                <a:latin typeface="Tahoma"/>
                <a:ea typeface="Tahoma"/>
                <a:cs typeface="Tahoma"/>
                <a:sym typeface="Tahoma"/>
              </a:rPr>
            </a:br>
            <a:r>
              <a:rPr b="0" i="0" lang="en-US" sz="7200" u="none">
                <a:solidFill>
                  <a:srgbClr val="FF9900"/>
                </a:solidFill>
                <a:latin typeface="Tahoma"/>
                <a:ea typeface="Tahoma"/>
                <a:cs typeface="Tahoma"/>
                <a:sym typeface="Tahoma"/>
              </a:rPr>
              <a:t>la commande</a:t>
            </a:r>
            <a:endParaRPr/>
          </a:p>
        </p:txBody>
      </p:sp>
    </p:spTree>
  </p:cSld>
  <p:clrMapOvr>
    <a:masterClrMapping/>
  </p:clrMapOvr>
  <p:transition>
    <p:fade thruBlk="1"/>
  </p:transition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16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Shape 617"/>
          <p:cNvSpPr txBox="1"/>
          <p:nvPr/>
        </p:nvSpPr>
        <p:spPr>
          <a:xfrm>
            <a:off x="457200" y="6421437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618" name="Shape 618"/>
          <p:cNvSpPr txBox="1"/>
          <p:nvPr/>
        </p:nvSpPr>
        <p:spPr>
          <a:xfrm>
            <a:off x="3124200" y="6421437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9A98"/>
              </a:buClr>
              <a:buFont typeface="Tahoma"/>
              <a:buNone/>
            </a:pPr>
            <a:r>
              <a:rPr b="0" i="0" lang="en-US" sz="1000" u="none">
                <a:solidFill>
                  <a:srgbClr val="9B9A98"/>
                </a:solidFill>
                <a:latin typeface="Tahoma"/>
                <a:ea typeface="Tahoma"/>
                <a:cs typeface="Tahoma"/>
                <a:sym typeface="Tahoma"/>
              </a:rPr>
              <a:t>Formation de formateurs</a:t>
            </a:r>
            <a:endParaRPr/>
          </a:p>
        </p:txBody>
      </p:sp>
      <p:sp>
        <p:nvSpPr>
          <p:cNvPr id="619" name="Shape 619"/>
          <p:cNvSpPr txBox="1"/>
          <p:nvPr/>
        </p:nvSpPr>
        <p:spPr>
          <a:xfrm>
            <a:off x="8153400" y="6421437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9A98"/>
              </a:buClr>
              <a:buFont typeface="Tahoma"/>
              <a:buNone/>
            </a:pPr>
            <a:fld id="{00000000-1234-1234-1234-123412341234}" type="slidenum">
              <a:rPr b="0" i="0" lang="en-US" sz="1000" u="none">
                <a:solidFill>
                  <a:srgbClr val="9B9A98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/>
          </a:p>
        </p:txBody>
      </p:sp>
      <p:sp>
        <p:nvSpPr>
          <p:cNvPr id="620" name="Shape 620"/>
          <p:cNvSpPr txBox="1"/>
          <p:nvPr>
            <p:ph idx="4294967295" type="title"/>
          </p:nvPr>
        </p:nvSpPr>
        <p:spPr>
          <a:xfrm>
            <a:off x="1716087" y="274637"/>
            <a:ext cx="7427912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Source Sans Pro"/>
              <a:buNone/>
            </a:pPr>
            <a:r>
              <a:rPr b="0" i="0" lang="en-US" sz="4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Après la formation…</a:t>
            </a:r>
            <a:endParaRPr/>
          </a:p>
        </p:txBody>
      </p:sp>
      <p:sp>
        <p:nvSpPr>
          <p:cNvPr id="621" name="Shape 621"/>
          <p:cNvSpPr txBox="1"/>
          <p:nvPr>
            <p:ph idx="4294967295" type="body"/>
          </p:nvPr>
        </p:nvSpPr>
        <p:spPr>
          <a:xfrm>
            <a:off x="0" y="1600200"/>
            <a:ext cx="8229600" cy="44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93700" lvl="0" marL="419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r>
              <a:t/>
            </a:r>
            <a:endParaRPr b="0" i="0" sz="3000" u="none">
              <a:solidFill>
                <a:srgbClr val="FFCC6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93700" lvl="0" marL="4191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▪"/>
            </a:pPr>
            <a:r>
              <a:rPr b="0" i="0" lang="en-US" sz="3000" u="none">
                <a:solidFill>
                  <a:srgbClr val="FFCC66"/>
                </a:solidFill>
                <a:latin typeface="Arial"/>
                <a:ea typeface="Arial"/>
                <a:cs typeface="Arial"/>
                <a:sym typeface="Arial"/>
              </a:rPr>
              <a:t>L’évaluation</a:t>
            </a:r>
            <a:endParaRPr/>
          </a:p>
          <a:p>
            <a:pPr indent="-393700" lvl="0" marL="4191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r>
              <a:t/>
            </a:r>
            <a:endParaRPr b="0" i="0" sz="30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77812" lvl="1" marL="722312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2340"/>
              <a:buFont typeface="Noto Sans Symbols"/>
              <a:buChar char="●"/>
            </a:pPr>
            <a:r>
              <a:rPr b="0" i="0" lang="en-US" sz="2600" u="none" cap="none" strike="noStrik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rPr>
              <a:t>L’évaluation de la formation :</a:t>
            </a:r>
            <a:endParaRPr/>
          </a:p>
          <a:p>
            <a:pPr indent="-277812" lvl="1" marL="722312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r>
              <a:rPr b="0" i="0" lang="en-US" sz="2600" u="none" cap="none" strike="noStrik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rPr>
              <a:t>le tour de table</a:t>
            </a:r>
            <a:endParaRPr/>
          </a:p>
        </p:txBody>
      </p:sp>
    </p:spTree>
  </p:cSld>
  <p:clrMapOvr>
    <a:masterClrMapping/>
  </p:clrMapOvr>
  <p:transition>
    <p:fade thruBlk="1"/>
  </p:transition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25" name="Shape 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Shape 626"/>
          <p:cNvSpPr txBox="1"/>
          <p:nvPr/>
        </p:nvSpPr>
        <p:spPr>
          <a:xfrm>
            <a:off x="457200" y="6421437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627" name="Shape 627"/>
          <p:cNvSpPr txBox="1"/>
          <p:nvPr/>
        </p:nvSpPr>
        <p:spPr>
          <a:xfrm>
            <a:off x="3124200" y="6421437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9A98"/>
              </a:buClr>
              <a:buFont typeface="Tahoma"/>
              <a:buNone/>
            </a:pPr>
            <a:r>
              <a:rPr b="0" i="0" lang="en-US" sz="1000" u="none">
                <a:solidFill>
                  <a:srgbClr val="9B9A98"/>
                </a:solidFill>
                <a:latin typeface="Tahoma"/>
                <a:ea typeface="Tahoma"/>
                <a:cs typeface="Tahoma"/>
                <a:sym typeface="Tahoma"/>
              </a:rPr>
              <a:t>Formation de formateurs</a:t>
            </a:r>
            <a:endParaRPr/>
          </a:p>
        </p:txBody>
      </p:sp>
      <p:sp>
        <p:nvSpPr>
          <p:cNvPr id="628" name="Shape 628"/>
          <p:cNvSpPr txBox="1"/>
          <p:nvPr/>
        </p:nvSpPr>
        <p:spPr>
          <a:xfrm>
            <a:off x="8153400" y="6421437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9A98"/>
              </a:buClr>
              <a:buFont typeface="Tahoma"/>
              <a:buNone/>
            </a:pPr>
            <a:fld id="{00000000-1234-1234-1234-123412341234}" type="slidenum">
              <a:rPr b="0" i="0" lang="en-US" sz="1000" u="none">
                <a:solidFill>
                  <a:srgbClr val="9B9A98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/>
          </a:p>
        </p:txBody>
      </p:sp>
      <p:sp>
        <p:nvSpPr>
          <p:cNvPr id="629" name="Shape 629"/>
          <p:cNvSpPr txBox="1"/>
          <p:nvPr>
            <p:ph idx="4294967295" type="title"/>
          </p:nvPr>
        </p:nvSpPr>
        <p:spPr>
          <a:xfrm>
            <a:off x="1716087" y="274637"/>
            <a:ext cx="7427912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Source Sans Pro"/>
              <a:buNone/>
            </a:pPr>
            <a:r>
              <a:rPr b="0" i="0" lang="en-US" sz="4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Après la formation…</a:t>
            </a:r>
            <a:endParaRPr/>
          </a:p>
        </p:txBody>
      </p:sp>
      <p:sp>
        <p:nvSpPr>
          <p:cNvPr id="630" name="Shape 630"/>
          <p:cNvSpPr txBox="1"/>
          <p:nvPr>
            <p:ph idx="4294967295" type="body"/>
          </p:nvPr>
        </p:nvSpPr>
        <p:spPr>
          <a:xfrm>
            <a:off x="0" y="1600200"/>
            <a:ext cx="8229600" cy="44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93700" lvl="0" marL="419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r>
              <a:t/>
            </a:r>
            <a:endParaRPr b="0" i="0" sz="3000" u="none">
              <a:solidFill>
                <a:srgbClr val="FFCC6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93700" lvl="0" marL="4191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▪"/>
            </a:pPr>
            <a:r>
              <a:rPr b="0" i="0" lang="en-US" sz="3000" u="none">
                <a:solidFill>
                  <a:srgbClr val="FFCC66"/>
                </a:solidFill>
                <a:latin typeface="Arial"/>
                <a:ea typeface="Arial"/>
                <a:cs typeface="Arial"/>
                <a:sym typeface="Arial"/>
              </a:rPr>
              <a:t>L’évaluation</a:t>
            </a:r>
            <a:endParaRPr/>
          </a:p>
          <a:p>
            <a:pPr indent="-393700" lvl="0" marL="4191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r>
              <a:t/>
            </a:r>
            <a:endParaRPr b="0" i="0" sz="30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77812" lvl="1" marL="722312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2340"/>
              <a:buFont typeface="Noto Sans Symbols"/>
              <a:buChar char="●"/>
            </a:pPr>
            <a:r>
              <a:rPr b="0" i="0" lang="en-US" sz="2600" u="none" cap="none" strike="noStrik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rPr>
              <a:t>L’évaluation de la formation :</a:t>
            </a:r>
            <a:endParaRPr/>
          </a:p>
          <a:p>
            <a:pPr indent="-277812" lvl="1" marL="722312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r>
              <a:rPr b="0" i="0" lang="en-US" sz="2600" u="none" cap="none" strike="noStrik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rPr>
              <a:t>le questionnaire</a:t>
            </a:r>
            <a:endParaRPr/>
          </a:p>
        </p:txBody>
      </p:sp>
    </p:spTree>
  </p:cSld>
  <p:clrMapOvr>
    <a:masterClrMapping/>
  </p:clrMapOvr>
  <p:transition>
    <p:fade thruBlk="1"/>
  </p:transition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34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Shape 635"/>
          <p:cNvSpPr txBox="1"/>
          <p:nvPr/>
        </p:nvSpPr>
        <p:spPr>
          <a:xfrm>
            <a:off x="457200" y="6421437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636" name="Shape 636"/>
          <p:cNvSpPr txBox="1"/>
          <p:nvPr/>
        </p:nvSpPr>
        <p:spPr>
          <a:xfrm>
            <a:off x="3124200" y="6421437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9A98"/>
              </a:buClr>
              <a:buFont typeface="Tahoma"/>
              <a:buNone/>
            </a:pPr>
            <a:r>
              <a:rPr b="0" i="0" lang="en-US" sz="1000" u="none">
                <a:solidFill>
                  <a:srgbClr val="9B9A98"/>
                </a:solidFill>
                <a:latin typeface="Tahoma"/>
                <a:ea typeface="Tahoma"/>
                <a:cs typeface="Tahoma"/>
                <a:sym typeface="Tahoma"/>
              </a:rPr>
              <a:t>Formation de formateurs</a:t>
            </a:r>
            <a:endParaRPr/>
          </a:p>
        </p:txBody>
      </p:sp>
      <p:sp>
        <p:nvSpPr>
          <p:cNvPr id="637" name="Shape 637"/>
          <p:cNvSpPr txBox="1"/>
          <p:nvPr/>
        </p:nvSpPr>
        <p:spPr>
          <a:xfrm>
            <a:off x="8153400" y="6421437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9A98"/>
              </a:buClr>
              <a:buFont typeface="Tahoma"/>
              <a:buNone/>
            </a:pPr>
            <a:fld id="{00000000-1234-1234-1234-123412341234}" type="slidenum">
              <a:rPr b="0" i="0" lang="en-US" sz="1000" u="none">
                <a:solidFill>
                  <a:srgbClr val="9B9A98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/>
          </a:p>
        </p:txBody>
      </p:sp>
      <p:sp>
        <p:nvSpPr>
          <p:cNvPr id="638" name="Shape 638"/>
          <p:cNvSpPr txBox="1"/>
          <p:nvPr>
            <p:ph idx="4294967295" type="title"/>
          </p:nvPr>
        </p:nvSpPr>
        <p:spPr>
          <a:xfrm>
            <a:off x="1716087" y="274637"/>
            <a:ext cx="7427912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Source Sans Pro"/>
              <a:buNone/>
            </a:pPr>
            <a:r>
              <a:rPr b="0" i="0" lang="en-US" sz="4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Après la formation…</a:t>
            </a:r>
            <a:endParaRPr/>
          </a:p>
        </p:txBody>
      </p:sp>
      <p:sp>
        <p:nvSpPr>
          <p:cNvPr id="639" name="Shape 639"/>
          <p:cNvSpPr txBox="1"/>
          <p:nvPr>
            <p:ph idx="4294967295" type="body"/>
          </p:nvPr>
        </p:nvSpPr>
        <p:spPr>
          <a:xfrm>
            <a:off x="0" y="1600200"/>
            <a:ext cx="8229600" cy="44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93700" lvl="0" marL="419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r>
              <a:t/>
            </a:r>
            <a:endParaRPr b="0" i="0" sz="30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93700" lvl="0" marL="4191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▪"/>
            </a:pPr>
            <a:r>
              <a:rPr b="0" i="0" lang="en-US" sz="30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Assurer le service après-vente</a:t>
            </a:r>
            <a:endParaRPr/>
          </a:p>
          <a:p>
            <a:pPr indent="-393700" lvl="0" marL="4191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▪"/>
            </a:pPr>
            <a:r>
              <a:rPr b="0" i="0" lang="en-US" sz="30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Ajuster les contenus</a:t>
            </a:r>
            <a:endParaRPr/>
          </a:p>
          <a:p>
            <a:pPr indent="-393700" lvl="0" marL="4191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▪"/>
            </a:pPr>
            <a:r>
              <a:rPr b="0" i="0" lang="en-US" sz="30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Diffuser le support de formation</a:t>
            </a:r>
            <a:endParaRPr/>
          </a:p>
          <a:p>
            <a:pPr indent="-277812" lvl="1" marL="722312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2340"/>
              <a:buFont typeface="Noto Sans Symbols"/>
              <a:buChar char="●"/>
            </a:pPr>
            <a:r>
              <a:rPr b="0" i="0" lang="en-US" sz="2600" u="none" cap="none" strike="noStrik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rPr>
              <a:t>... sur les sites institutionnels </a:t>
            </a:r>
            <a:endParaRPr/>
          </a:p>
          <a:p>
            <a:pPr indent="-277812" lvl="1" marL="722312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2340"/>
              <a:buFont typeface="Noto Sans Symbols"/>
              <a:buChar char="●"/>
            </a:pPr>
            <a:r>
              <a:rPr b="0" i="0" lang="en-US" sz="2600" u="none" cap="none" strike="noStrike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rPr>
              <a:t>... sur les sites de partages</a:t>
            </a:r>
            <a:endParaRPr/>
          </a:p>
          <a:p>
            <a:pPr indent="-261620" lvl="0" marL="419100" marR="0" rtl="0" algn="l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2080"/>
              <a:buFont typeface="Noto Sans Symbols"/>
              <a:buNone/>
            </a:pPr>
            <a:r>
              <a:t/>
            </a:r>
            <a:endParaRPr b="0" i="0" sz="2600" u="none" cap="none" strike="noStrike">
              <a:solidFill>
                <a:srgbClr val="FFFFCC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 thruBlk="1"/>
  </p:transition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43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Shape 644"/>
          <p:cNvSpPr txBox="1"/>
          <p:nvPr/>
        </p:nvSpPr>
        <p:spPr>
          <a:xfrm>
            <a:off x="457200" y="6421437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645" name="Shape 645"/>
          <p:cNvSpPr txBox="1"/>
          <p:nvPr/>
        </p:nvSpPr>
        <p:spPr>
          <a:xfrm>
            <a:off x="3124200" y="6421437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9A98"/>
              </a:buClr>
              <a:buFont typeface="Tahoma"/>
              <a:buNone/>
            </a:pPr>
            <a:r>
              <a:rPr b="0" i="0" lang="en-US" sz="1000" u="none">
                <a:solidFill>
                  <a:srgbClr val="9B9A98"/>
                </a:solidFill>
                <a:latin typeface="Tahoma"/>
                <a:ea typeface="Tahoma"/>
                <a:cs typeface="Tahoma"/>
                <a:sym typeface="Tahoma"/>
              </a:rPr>
              <a:t>Formation de formateurs</a:t>
            </a:r>
            <a:endParaRPr/>
          </a:p>
        </p:txBody>
      </p:sp>
      <p:sp>
        <p:nvSpPr>
          <p:cNvPr id="646" name="Shape 646"/>
          <p:cNvSpPr txBox="1"/>
          <p:nvPr/>
        </p:nvSpPr>
        <p:spPr>
          <a:xfrm>
            <a:off x="8153400" y="6421437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9A98"/>
              </a:buClr>
              <a:buFont typeface="Tahoma"/>
              <a:buNone/>
            </a:pPr>
            <a:fld id="{00000000-1234-1234-1234-123412341234}" type="slidenum">
              <a:rPr b="0" i="0" lang="en-US" sz="1000" u="none">
                <a:solidFill>
                  <a:srgbClr val="9B9A98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/>
          </a:p>
        </p:txBody>
      </p:sp>
      <p:sp>
        <p:nvSpPr>
          <p:cNvPr id="647" name="Shape 647"/>
          <p:cNvSpPr txBox="1"/>
          <p:nvPr>
            <p:ph idx="4294967295" type="ctrTitle"/>
          </p:nvPr>
        </p:nvSpPr>
        <p:spPr>
          <a:xfrm>
            <a:off x="0" y="1341437"/>
            <a:ext cx="7772400" cy="1943100"/>
          </a:xfrm>
          <a:prstGeom prst="rect">
            <a:avLst/>
          </a:prstGeom>
          <a:noFill/>
          <a:ln>
            <a:noFill/>
          </a:ln>
        </p:spPr>
        <p:txBody>
          <a:bodyPr anchorCtr="1" anchor="b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Font typeface="Source Sans Pro"/>
              <a:buNone/>
            </a:pPr>
            <a:r>
              <a:rPr b="0" i="0" lang="en-US" sz="7200" u="none" cap="none" strike="noStrike">
                <a:solidFill>
                  <a:schemeClr val="folHlink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Conclusion</a:t>
            </a:r>
            <a:endParaRPr/>
          </a:p>
        </p:txBody>
      </p:sp>
    </p:spTree>
  </p:cSld>
  <p:clrMapOvr>
    <a:masterClrMapping/>
  </p:clrMapOvr>
  <p:transition>
    <p:fade thruBlk="1"/>
  </p:transition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5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Shape 652"/>
          <p:cNvSpPr txBox="1"/>
          <p:nvPr/>
        </p:nvSpPr>
        <p:spPr>
          <a:xfrm>
            <a:off x="457200" y="6421437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653" name="Shape 653"/>
          <p:cNvSpPr txBox="1"/>
          <p:nvPr/>
        </p:nvSpPr>
        <p:spPr>
          <a:xfrm>
            <a:off x="3124200" y="6421437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9A98"/>
              </a:buClr>
              <a:buFont typeface="Tahoma"/>
              <a:buNone/>
            </a:pPr>
            <a:r>
              <a:rPr b="0" i="0" lang="en-US" sz="1000" u="none">
                <a:solidFill>
                  <a:srgbClr val="9B9A98"/>
                </a:solidFill>
                <a:latin typeface="Tahoma"/>
                <a:ea typeface="Tahoma"/>
                <a:cs typeface="Tahoma"/>
                <a:sym typeface="Tahoma"/>
              </a:rPr>
              <a:t>Formation de formateurs</a:t>
            </a:r>
            <a:endParaRPr/>
          </a:p>
        </p:txBody>
      </p:sp>
      <p:sp>
        <p:nvSpPr>
          <p:cNvPr id="654" name="Shape 654"/>
          <p:cNvSpPr txBox="1"/>
          <p:nvPr/>
        </p:nvSpPr>
        <p:spPr>
          <a:xfrm>
            <a:off x="8153400" y="6421437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9A98"/>
              </a:buClr>
              <a:buFont typeface="Tahoma"/>
              <a:buNone/>
            </a:pPr>
            <a:fld id="{00000000-1234-1234-1234-123412341234}" type="slidenum">
              <a:rPr b="0" i="0" lang="en-US" sz="1000" u="none">
                <a:solidFill>
                  <a:srgbClr val="9B9A98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/>
          </a:p>
        </p:txBody>
      </p:sp>
      <p:sp>
        <p:nvSpPr>
          <p:cNvPr id="655" name="Shape 655"/>
          <p:cNvSpPr txBox="1"/>
          <p:nvPr>
            <p:ph idx="4294967295" type="title"/>
          </p:nvPr>
        </p:nvSpPr>
        <p:spPr>
          <a:xfrm>
            <a:off x="1716087" y="274637"/>
            <a:ext cx="7427912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Source Sans Pro"/>
              <a:buNone/>
            </a:pPr>
            <a:r>
              <a:rPr b="0" i="0" lang="en-US" sz="4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Conclusion</a:t>
            </a:r>
            <a:endParaRPr/>
          </a:p>
        </p:txBody>
      </p:sp>
      <p:sp>
        <p:nvSpPr>
          <p:cNvPr id="656" name="Shape 656"/>
          <p:cNvSpPr txBox="1"/>
          <p:nvPr/>
        </p:nvSpPr>
        <p:spPr>
          <a:xfrm>
            <a:off x="457200" y="1600200"/>
            <a:ext cx="8229600" cy="4060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8034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560"/>
              <a:buFont typeface="Noto Sans Symbols"/>
              <a:buNone/>
            </a:pPr>
            <a:r>
              <a:t/>
            </a:r>
            <a:endParaRPr b="0" i="0" sz="3200" u="none">
              <a:solidFill>
                <a:schemeClr val="hlink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560"/>
              <a:buFont typeface="Noto Sans Symbols"/>
              <a:buChar char="▪"/>
            </a:pPr>
            <a:r>
              <a:rPr b="0" i="0" lang="en-US" sz="3200" u="none">
                <a:solidFill>
                  <a:schemeClr val="hlink"/>
                </a:solidFill>
                <a:latin typeface="Tahoma"/>
                <a:ea typeface="Tahoma"/>
                <a:cs typeface="Tahoma"/>
                <a:sym typeface="Tahoma"/>
              </a:rPr>
              <a:t>Un élément contrôlé, 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Font typeface="Tahoma"/>
              <a:buNone/>
            </a:pPr>
            <a:r>
              <a:rPr b="0" i="0" lang="en-US" sz="3200" u="none">
                <a:solidFill>
                  <a:schemeClr val="hlink"/>
                </a:solidFill>
                <a:latin typeface="Tahoma"/>
                <a:ea typeface="Tahoma"/>
                <a:cs typeface="Tahoma"/>
                <a:sym typeface="Tahoma"/>
              </a:rPr>
              <a:t>itératif mais à moduler	</a:t>
            </a:r>
            <a:r>
              <a:rPr b="0" i="0" lang="en-US" sz="32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-&gt; le contenu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Font typeface="Tahoma"/>
              <a:buNone/>
            </a:pPr>
            <a:r>
              <a:t/>
            </a:r>
            <a:endParaRPr b="0" i="0" sz="3200" u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560"/>
              <a:buFont typeface="Noto Sans Symbols"/>
              <a:buChar char="▪"/>
            </a:pPr>
            <a:r>
              <a:rPr b="0" i="0" lang="en-US" sz="3200" u="none">
                <a:solidFill>
                  <a:schemeClr val="hlink"/>
                </a:solidFill>
                <a:latin typeface="Tahoma"/>
                <a:ea typeface="Tahoma"/>
                <a:cs typeface="Tahoma"/>
                <a:sym typeface="Tahoma"/>
              </a:rPr>
              <a:t>Un élément incontrôlé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Font typeface="Tahoma"/>
              <a:buNone/>
            </a:pPr>
            <a:r>
              <a:rPr b="0" i="0" lang="en-US" sz="3200" u="none">
                <a:solidFill>
                  <a:schemeClr val="hlink"/>
                </a:solidFill>
                <a:latin typeface="Tahoma"/>
                <a:ea typeface="Tahoma"/>
                <a:cs typeface="Tahoma"/>
                <a:sym typeface="Tahoma"/>
              </a:rPr>
              <a:t>et toujours renouvelé	</a:t>
            </a:r>
            <a:r>
              <a:rPr b="0" i="0" lang="en-US" sz="32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-&gt; le public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Font typeface="Tahoma"/>
              <a:buNone/>
            </a:pPr>
            <a:r>
              <a:t/>
            </a:r>
            <a:endParaRPr b="0" i="0" sz="3200" u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200" u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  <p:transition>
    <p:fade thruBlk="1"/>
  </p:transition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60" name="Shape 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" name="Shape 661"/>
          <p:cNvSpPr txBox="1"/>
          <p:nvPr/>
        </p:nvSpPr>
        <p:spPr>
          <a:xfrm>
            <a:off x="457200" y="6421437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662" name="Shape 662"/>
          <p:cNvSpPr txBox="1"/>
          <p:nvPr/>
        </p:nvSpPr>
        <p:spPr>
          <a:xfrm>
            <a:off x="3124200" y="6421437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9A98"/>
              </a:buClr>
              <a:buFont typeface="Tahoma"/>
              <a:buNone/>
            </a:pPr>
            <a:r>
              <a:rPr b="0" i="0" lang="en-US" sz="1000" u="none">
                <a:solidFill>
                  <a:srgbClr val="9B9A98"/>
                </a:solidFill>
                <a:latin typeface="Tahoma"/>
                <a:ea typeface="Tahoma"/>
                <a:cs typeface="Tahoma"/>
                <a:sym typeface="Tahoma"/>
              </a:rPr>
              <a:t>Formation de formateurs</a:t>
            </a:r>
            <a:endParaRPr/>
          </a:p>
        </p:txBody>
      </p:sp>
      <p:sp>
        <p:nvSpPr>
          <p:cNvPr id="663" name="Shape 663"/>
          <p:cNvSpPr txBox="1"/>
          <p:nvPr/>
        </p:nvSpPr>
        <p:spPr>
          <a:xfrm>
            <a:off x="8153400" y="6421437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9A98"/>
              </a:buClr>
              <a:buFont typeface="Tahoma"/>
              <a:buNone/>
            </a:pPr>
            <a:fld id="{00000000-1234-1234-1234-123412341234}" type="slidenum">
              <a:rPr b="0" i="0" lang="en-US" sz="1000" u="none">
                <a:solidFill>
                  <a:srgbClr val="9B9A98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/>
          </a:p>
        </p:txBody>
      </p:sp>
      <p:sp>
        <p:nvSpPr>
          <p:cNvPr id="664" name="Shape 664"/>
          <p:cNvSpPr txBox="1"/>
          <p:nvPr>
            <p:ph idx="4294967295" type="title"/>
          </p:nvPr>
        </p:nvSpPr>
        <p:spPr>
          <a:xfrm>
            <a:off x="1716087" y="274637"/>
            <a:ext cx="7427912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Source Sans Pro"/>
              <a:buNone/>
            </a:pPr>
            <a:r>
              <a:rPr b="0" i="0" lang="en-US" sz="4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Vos questions...</a:t>
            </a:r>
            <a:endParaRPr/>
          </a:p>
        </p:txBody>
      </p:sp>
    </p:spTree>
  </p:cSld>
  <p:clrMapOvr>
    <a:masterClrMapping/>
  </p:clrMapOvr>
  <p:transition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Shape 385"/>
          <p:cNvSpPr txBox="1"/>
          <p:nvPr/>
        </p:nvSpPr>
        <p:spPr>
          <a:xfrm>
            <a:off x="457200" y="6421437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86" name="Shape 386"/>
          <p:cNvSpPr txBox="1"/>
          <p:nvPr/>
        </p:nvSpPr>
        <p:spPr>
          <a:xfrm>
            <a:off x="3124200" y="6421437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9A98"/>
              </a:buClr>
              <a:buFont typeface="Tahoma"/>
              <a:buNone/>
            </a:pPr>
            <a:r>
              <a:rPr b="0" i="0" lang="en-US" sz="1000" u="none">
                <a:solidFill>
                  <a:srgbClr val="9B9A98"/>
                </a:solidFill>
                <a:latin typeface="Tahoma"/>
                <a:ea typeface="Tahoma"/>
                <a:cs typeface="Tahoma"/>
                <a:sym typeface="Tahoma"/>
              </a:rPr>
              <a:t>Formation de formateurs</a:t>
            </a:r>
            <a:endParaRPr/>
          </a:p>
        </p:txBody>
      </p:sp>
      <p:sp>
        <p:nvSpPr>
          <p:cNvPr id="387" name="Shape 387"/>
          <p:cNvSpPr txBox="1"/>
          <p:nvPr/>
        </p:nvSpPr>
        <p:spPr>
          <a:xfrm>
            <a:off x="8153400" y="6421437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9A98"/>
              </a:buClr>
              <a:buFont typeface="Tahoma"/>
              <a:buNone/>
            </a:pPr>
            <a:fld id="{00000000-1234-1234-1234-123412341234}" type="slidenum">
              <a:rPr b="0" i="0" lang="en-US" sz="1000" u="none">
                <a:solidFill>
                  <a:srgbClr val="9B9A98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/>
          </a:p>
        </p:txBody>
      </p:sp>
      <p:sp>
        <p:nvSpPr>
          <p:cNvPr id="388" name="Shape 388"/>
          <p:cNvSpPr txBox="1"/>
          <p:nvPr>
            <p:ph idx="4294967295" type="title"/>
          </p:nvPr>
        </p:nvSpPr>
        <p:spPr>
          <a:xfrm>
            <a:off x="1716087" y="274637"/>
            <a:ext cx="7427912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Source Sans Pro"/>
              <a:buNone/>
            </a:pPr>
            <a:r>
              <a:rPr b="0" i="0" lang="en-US" sz="4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L'analyse de la commande</a:t>
            </a:r>
            <a:endParaRPr/>
          </a:p>
        </p:txBody>
      </p:sp>
      <p:sp>
        <p:nvSpPr>
          <p:cNvPr id="389" name="Shape 389"/>
          <p:cNvSpPr txBox="1"/>
          <p:nvPr/>
        </p:nvSpPr>
        <p:spPr>
          <a:xfrm>
            <a:off x="457200" y="1600200"/>
            <a:ext cx="8229600" cy="4689475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ahoma"/>
              <a:buNone/>
            </a:pPr>
            <a:r>
              <a:t/>
            </a:r>
            <a:endParaRPr b="0" i="0" sz="3200" u="none">
              <a:solidFill>
                <a:srgbClr val="FFCC66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CC66"/>
              </a:buClr>
              <a:buFont typeface="Tahoma"/>
              <a:buNone/>
            </a:pPr>
            <a:r>
              <a:rPr b="0" i="0" lang="en-US" sz="3200" u="none">
                <a:solidFill>
                  <a:srgbClr val="FFCC66"/>
                </a:solidFill>
                <a:latin typeface="Tahoma"/>
                <a:ea typeface="Tahoma"/>
                <a:cs typeface="Tahoma"/>
                <a:sym typeface="Tahoma"/>
              </a:rPr>
              <a:t>Les questions préalables</a:t>
            </a:r>
            <a:endParaRPr/>
          </a:p>
          <a:p>
            <a:pPr indent="-103187" lvl="1" marL="738187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ahoma"/>
              <a:buNone/>
            </a:pPr>
            <a:r>
              <a:t/>
            </a:r>
            <a:endParaRPr b="0" i="0" sz="2800" u="none" cap="none" strike="noStrike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280987" lvl="1" marL="738187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ahoma"/>
              <a:buChar char="•"/>
            </a:pPr>
            <a:r>
              <a:rPr b="0" i="0" lang="en-US" sz="280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Pourquoi ?				-&gt; les objectifs</a:t>
            </a:r>
            <a:endParaRPr/>
          </a:p>
          <a:p>
            <a:pPr indent="-280987" lvl="1" marL="738187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ahoma"/>
              <a:buChar char="•"/>
            </a:pPr>
            <a:r>
              <a:rPr b="0" i="0" lang="en-US" sz="280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Qui ?						-&gt; le public</a:t>
            </a:r>
            <a:endParaRPr/>
          </a:p>
          <a:p>
            <a:pPr indent="-280987" lvl="1" marL="738187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ahoma"/>
              <a:buChar char="•"/>
            </a:pPr>
            <a:r>
              <a:rPr b="0" i="0" lang="en-US" sz="280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Comment ?				-&gt; les méthodes</a:t>
            </a:r>
            <a:endParaRPr/>
          </a:p>
          <a:p>
            <a:pPr indent="-280987" lvl="1" marL="738187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ahoma"/>
              <a:buChar char="•"/>
            </a:pPr>
            <a:r>
              <a:rPr b="0" i="0" lang="en-US" sz="280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Quand ?					-&gt; le temps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Font typeface="Tahoma"/>
              <a:buNone/>
            </a:pPr>
            <a:r>
              <a:t/>
            </a:r>
            <a:endParaRPr b="0" i="0" sz="2800" u="none">
              <a:solidFill>
                <a:srgbClr val="FFCC66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none">
              <a:solidFill>
                <a:srgbClr val="FFCC66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  <p:transition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Shape 394"/>
          <p:cNvSpPr txBox="1"/>
          <p:nvPr/>
        </p:nvSpPr>
        <p:spPr>
          <a:xfrm>
            <a:off x="457200" y="6421437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95" name="Shape 395"/>
          <p:cNvSpPr txBox="1"/>
          <p:nvPr/>
        </p:nvSpPr>
        <p:spPr>
          <a:xfrm>
            <a:off x="3124200" y="6421437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9A98"/>
              </a:buClr>
              <a:buFont typeface="Tahoma"/>
              <a:buNone/>
            </a:pPr>
            <a:r>
              <a:rPr b="0" i="0" lang="en-US" sz="1000" u="none">
                <a:solidFill>
                  <a:srgbClr val="9B9A98"/>
                </a:solidFill>
                <a:latin typeface="Tahoma"/>
                <a:ea typeface="Tahoma"/>
                <a:cs typeface="Tahoma"/>
                <a:sym typeface="Tahoma"/>
              </a:rPr>
              <a:t>Formation de formateurs</a:t>
            </a:r>
            <a:endParaRPr/>
          </a:p>
        </p:txBody>
      </p:sp>
      <p:sp>
        <p:nvSpPr>
          <p:cNvPr id="396" name="Shape 396"/>
          <p:cNvSpPr txBox="1"/>
          <p:nvPr/>
        </p:nvSpPr>
        <p:spPr>
          <a:xfrm>
            <a:off x="8153400" y="6421437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9A98"/>
              </a:buClr>
              <a:buFont typeface="Tahoma"/>
              <a:buNone/>
            </a:pPr>
            <a:fld id="{00000000-1234-1234-1234-123412341234}" type="slidenum">
              <a:rPr b="0" i="0" lang="en-US" sz="1000" u="none">
                <a:solidFill>
                  <a:srgbClr val="9B9A98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/>
          </a:p>
        </p:txBody>
      </p:sp>
      <p:sp>
        <p:nvSpPr>
          <p:cNvPr id="397" name="Shape 397"/>
          <p:cNvSpPr txBox="1"/>
          <p:nvPr>
            <p:ph idx="4294967295" type="title"/>
          </p:nvPr>
        </p:nvSpPr>
        <p:spPr>
          <a:xfrm>
            <a:off x="1716087" y="274637"/>
            <a:ext cx="7427912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Source Sans Pro"/>
              <a:buNone/>
            </a:pPr>
            <a:r>
              <a:rPr b="0" i="0" lang="en-US" sz="4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L’analyse de la commande</a:t>
            </a:r>
            <a:endParaRPr/>
          </a:p>
        </p:txBody>
      </p:sp>
      <p:sp>
        <p:nvSpPr>
          <p:cNvPr id="398" name="Shape 398"/>
          <p:cNvSpPr txBox="1"/>
          <p:nvPr/>
        </p:nvSpPr>
        <p:spPr>
          <a:xfrm>
            <a:off x="457200" y="1600200"/>
            <a:ext cx="8229600" cy="3700462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-338137" lvl="0" marL="33813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ahoma"/>
              <a:buNone/>
            </a:pPr>
            <a:r>
              <a:t/>
            </a:r>
            <a:endParaRPr b="0" i="0" sz="3200" u="none">
              <a:solidFill>
                <a:srgbClr val="FFCC66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38137" lvl="0" marL="338137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CC66"/>
              </a:buClr>
              <a:buSzPts val="3200"/>
              <a:buFont typeface="Noto Sans Symbols"/>
              <a:buChar char="▪"/>
            </a:pPr>
            <a:r>
              <a:rPr b="0" i="0" lang="en-US" sz="3200" u="none">
                <a:solidFill>
                  <a:srgbClr val="FFCC66"/>
                </a:solidFill>
                <a:latin typeface="Tahoma"/>
                <a:ea typeface="Tahoma"/>
                <a:cs typeface="Tahoma"/>
                <a:sym typeface="Tahoma"/>
              </a:rPr>
              <a:t>Définir les objectifs pédagogiques</a:t>
            </a:r>
            <a:endParaRPr/>
          </a:p>
          <a:p>
            <a:pPr indent="-338137" lvl="0" marL="338137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Font typeface="Tahoma"/>
              <a:buNone/>
            </a:pPr>
            <a:r>
              <a:t/>
            </a:r>
            <a:endParaRPr b="0" i="0" sz="3200" u="none">
              <a:solidFill>
                <a:srgbClr val="FFCC66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280987" lvl="1" marL="738187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ahoma"/>
              <a:buChar char="•"/>
            </a:pPr>
            <a:r>
              <a:rPr b="0" i="0" lang="en-US" sz="280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Savoir, savoir-faire, savoir-être</a:t>
            </a:r>
            <a:endParaRPr/>
          </a:p>
          <a:p>
            <a:pPr indent="-280987" lvl="1" marL="738187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ahoma"/>
              <a:buChar char="•"/>
            </a:pPr>
            <a:r>
              <a:rPr b="0" i="0" lang="en-US" sz="280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La formulation des objectifs</a:t>
            </a:r>
            <a:endParaRPr/>
          </a:p>
          <a:p>
            <a:pPr indent="-280987" lvl="1" marL="738187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ahoma"/>
              <a:buChar char="•"/>
            </a:pPr>
            <a:r>
              <a:rPr b="0" i="0" lang="en-US" sz="280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Les objectifs partiels</a:t>
            </a:r>
            <a:endParaRPr/>
          </a:p>
          <a:p>
            <a:pPr indent="-338137" lvl="0" marL="338137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Font typeface="Tahoma"/>
              <a:buNone/>
            </a:pPr>
            <a:r>
              <a:t/>
            </a:r>
            <a:endParaRPr b="0" i="0" sz="2800" u="none">
              <a:solidFill>
                <a:srgbClr val="FFCC66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none">
              <a:solidFill>
                <a:srgbClr val="FFCC66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  <p:transition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Shape 403"/>
          <p:cNvSpPr txBox="1"/>
          <p:nvPr/>
        </p:nvSpPr>
        <p:spPr>
          <a:xfrm>
            <a:off x="457200" y="6421437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04" name="Shape 404"/>
          <p:cNvSpPr txBox="1"/>
          <p:nvPr/>
        </p:nvSpPr>
        <p:spPr>
          <a:xfrm>
            <a:off x="3124200" y="6421437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9A98"/>
              </a:buClr>
              <a:buFont typeface="Tahoma"/>
              <a:buNone/>
            </a:pPr>
            <a:r>
              <a:rPr b="0" i="0" lang="en-US" sz="1000" u="none">
                <a:solidFill>
                  <a:srgbClr val="9B9A98"/>
                </a:solidFill>
                <a:latin typeface="Tahoma"/>
                <a:ea typeface="Tahoma"/>
                <a:cs typeface="Tahoma"/>
                <a:sym typeface="Tahoma"/>
              </a:rPr>
              <a:t>Formation de formateurs</a:t>
            </a:r>
            <a:endParaRPr/>
          </a:p>
        </p:txBody>
      </p:sp>
      <p:sp>
        <p:nvSpPr>
          <p:cNvPr id="405" name="Shape 405"/>
          <p:cNvSpPr txBox="1"/>
          <p:nvPr/>
        </p:nvSpPr>
        <p:spPr>
          <a:xfrm>
            <a:off x="8153400" y="6421437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9A98"/>
              </a:buClr>
              <a:buFont typeface="Tahoma"/>
              <a:buNone/>
            </a:pPr>
            <a:fld id="{00000000-1234-1234-1234-123412341234}" type="slidenum">
              <a:rPr b="0" i="0" lang="en-US" sz="1000" u="none">
                <a:solidFill>
                  <a:srgbClr val="9B9A98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/>
          </a:p>
        </p:txBody>
      </p:sp>
      <p:sp>
        <p:nvSpPr>
          <p:cNvPr id="406" name="Shape 406"/>
          <p:cNvSpPr txBox="1"/>
          <p:nvPr>
            <p:ph idx="4294967295" type="title"/>
          </p:nvPr>
        </p:nvSpPr>
        <p:spPr>
          <a:xfrm>
            <a:off x="1716087" y="274637"/>
            <a:ext cx="7427912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Source Sans Pro"/>
              <a:buNone/>
            </a:pPr>
            <a:r>
              <a:rPr b="0" i="0" lang="en-US" sz="4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L’analyse de la commande</a:t>
            </a:r>
            <a:endParaRPr/>
          </a:p>
        </p:txBody>
      </p:sp>
      <p:sp>
        <p:nvSpPr>
          <p:cNvPr id="407" name="Shape 407"/>
          <p:cNvSpPr txBox="1"/>
          <p:nvPr/>
        </p:nvSpPr>
        <p:spPr>
          <a:xfrm>
            <a:off x="457200" y="1600200"/>
            <a:ext cx="8229600" cy="3700462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-338137" lvl="0" marL="33813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ahoma"/>
              <a:buNone/>
            </a:pPr>
            <a:r>
              <a:t/>
            </a:r>
            <a:endParaRPr b="0" i="0" sz="3200" u="none">
              <a:solidFill>
                <a:srgbClr val="FFCC66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38137" lvl="0" marL="338137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CC66"/>
              </a:buClr>
              <a:buSzPts val="3200"/>
              <a:buFont typeface="Noto Sans Symbols"/>
              <a:buChar char="▪"/>
            </a:pPr>
            <a:r>
              <a:rPr b="0" i="0" lang="en-US" sz="3200" u="none">
                <a:solidFill>
                  <a:srgbClr val="FFCC66"/>
                </a:solidFill>
                <a:latin typeface="Tahoma"/>
                <a:ea typeface="Tahoma"/>
                <a:cs typeface="Tahoma"/>
                <a:sym typeface="Tahoma"/>
              </a:rPr>
              <a:t>Élaborer la fiche de stage</a:t>
            </a:r>
            <a:endParaRPr/>
          </a:p>
          <a:p>
            <a:pPr indent="-338137" lvl="0" marL="338137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Font typeface="Tahoma"/>
              <a:buNone/>
            </a:pPr>
            <a:r>
              <a:t/>
            </a:r>
            <a:endParaRPr b="0" i="0" sz="3200" u="none">
              <a:solidFill>
                <a:srgbClr val="FFCC66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280987" lvl="1" marL="738187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ahoma"/>
              <a:buChar char="•"/>
            </a:pPr>
            <a:r>
              <a:rPr b="0" i="0" lang="en-US" sz="2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La présentation</a:t>
            </a:r>
            <a:endParaRPr/>
          </a:p>
          <a:p>
            <a:pPr indent="-280987" lvl="1" marL="738187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ahoma"/>
              <a:buChar char="•"/>
            </a:pPr>
            <a:r>
              <a:rPr b="0" i="0" lang="en-US" sz="2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Les informations</a:t>
            </a:r>
            <a:endParaRPr/>
          </a:p>
          <a:p>
            <a:pPr indent="-280987" lvl="1" marL="738187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ahoma"/>
              <a:buChar char="•"/>
            </a:pPr>
            <a:r>
              <a:rPr b="0" i="0" lang="en-US" sz="2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Les termes</a:t>
            </a:r>
            <a:endParaRPr/>
          </a:p>
          <a:p>
            <a:pPr indent="-338137" lvl="0" marL="338137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lt1"/>
              </a:buClr>
              <a:buFont typeface="Tahoma"/>
              <a:buNone/>
            </a:pPr>
            <a:r>
              <a:t/>
            </a:r>
            <a:endParaRPr b="0" i="0" sz="2800" u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  <p:transition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Shape 412"/>
          <p:cNvSpPr txBox="1"/>
          <p:nvPr/>
        </p:nvSpPr>
        <p:spPr>
          <a:xfrm>
            <a:off x="457200" y="6421437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13" name="Shape 413"/>
          <p:cNvSpPr txBox="1"/>
          <p:nvPr/>
        </p:nvSpPr>
        <p:spPr>
          <a:xfrm>
            <a:off x="3124200" y="6421437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9A98"/>
              </a:buClr>
              <a:buFont typeface="Tahoma"/>
              <a:buNone/>
            </a:pPr>
            <a:r>
              <a:rPr b="0" i="0" lang="en-US" sz="1000" u="none">
                <a:solidFill>
                  <a:srgbClr val="9B9A98"/>
                </a:solidFill>
                <a:latin typeface="Tahoma"/>
                <a:ea typeface="Tahoma"/>
                <a:cs typeface="Tahoma"/>
                <a:sym typeface="Tahoma"/>
              </a:rPr>
              <a:t>Formation de formateurs</a:t>
            </a:r>
            <a:endParaRPr/>
          </a:p>
        </p:txBody>
      </p:sp>
      <p:sp>
        <p:nvSpPr>
          <p:cNvPr id="414" name="Shape 414"/>
          <p:cNvSpPr txBox="1"/>
          <p:nvPr/>
        </p:nvSpPr>
        <p:spPr>
          <a:xfrm>
            <a:off x="8153400" y="6421437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9A98"/>
              </a:buClr>
              <a:buFont typeface="Tahoma"/>
              <a:buNone/>
            </a:pPr>
            <a:fld id="{00000000-1234-1234-1234-123412341234}" type="slidenum">
              <a:rPr b="0" i="0" lang="en-US" sz="1000" u="none">
                <a:solidFill>
                  <a:srgbClr val="9B9A98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/>
          </a:p>
        </p:txBody>
      </p:sp>
      <p:sp>
        <p:nvSpPr>
          <p:cNvPr id="415" name="Shape 415"/>
          <p:cNvSpPr txBox="1"/>
          <p:nvPr>
            <p:ph idx="4294967295" type="title"/>
          </p:nvPr>
        </p:nvSpPr>
        <p:spPr>
          <a:xfrm>
            <a:off x="1716087" y="274637"/>
            <a:ext cx="7427912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Source Sans Pro"/>
              <a:buNone/>
            </a:pPr>
            <a:r>
              <a:rPr b="0" i="0" lang="en-US" sz="4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L’analyse de la commande</a:t>
            </a:r>
            <a:endParaRPr/>
          </a:p>
        </p:txBody>
      </p:sp>
      <p:sp>
        <p:nvSpPr>
          <p:cNvPr id="416" name="Shape 416"/>
          <p:cNvSpPr txBox="1"/>
          <p:nvPr/>
        </p:nvSpPr>
        <p:spPr>
          <a:xfrm>
            <a:off x="457200" y="1600200"/>
            <a:ext cx="8229600" cy="3484562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-338137" lvl="0" marL="33813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ahoma"/>
              <a:buNone/>
            </a:pPr>
            <a:r>
              <a:t/>
            </a:r>
            <a:endParaRPr b="0" i="0" sz="3200" u="none">
              <a:solidFill>
                <a:srgbClr val="FFCC66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38137" lvl="0" marL="338137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CC66"/>
              </a:buClr>
              <a:buSzPts val="3200"/>
              <a:buFont typeface="Noto Sans Symbols"/>
              <a:buChar char="▪"/>
            </a:pPr>
            <a:r>
              <a:rPr b="0" i="0" lang="en-US" sz="3200" u="none">
                <a:solidFill>
                  <a:srgbClr val="FFCC66"/>
                </a:solidFill>
                <a:latin typeface="Tahoma"/>
                <a:ea typeface="Tahoma"/>
                <a:cs typeface="Tahoma"/>
                <a:sym typeface="Tahoma"/>
              </a:rPr>
              <a:t>Le planning prévisionnel</a:t>
            </a:r>
            <a:endParaRPr/>
          </a:p>
          <a:p>
            <a:pPr indent="-134936" lvl="0" marL="338137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CC66"/>
              </a:buClr>
              <a:buSzPts val="3200"/>
              <a:buFont typeface="Noto Sans Symbols"/>
              <a:buNone/>
            </a:pPr>
            <a:r>
              <a:t/>
            </a:r>
            <a:endParaRPr b="0" i="0" sz="3200" u="none">
              <a:solidFill>
                <a:srgbClr val="FFCC66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280987" lvl="1" marL="738187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ahoma"/>
              <a:buChar char="•"/>
            </a:pPr>
            <a:r>
              <a:rPr b="0" i="0" lang="en-US" sz="2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Prendre en compte les contraintes</a:t>
            </a:r>
            <a:endParaRPr/>
          </a:p>
          <a:p>
            <a:pPr indent="-280987" lvl="1" marL="738187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ahoma"/>
              <a:buChar char="•"/>
            </a:pPr>
            <a:r>
              <a:rPr b="0" i="0" lang="en-US" sz="2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Définir les échéances</a:t>
            </a:r>
            <a:endParaRPr/>
          </a:p>
          <a:p>
            <a:pPr indent="-280987" lvl="1" marL="738187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ahoma"/>
              <a:buChar char="•"/>
            </a:pPr>
            <a:r>
              <a:rPr b="0" i="0" lang="en-US" sz="2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Prévenir les aléas</a:t>
            </a:r>
            <a:endParaRPr/>
          </a:p>
          <a:p>
            <a:pPr indent="-338137" lvl="0" marL="338137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lt1"/>
              </a:buClr>
              <a:buFont typeface="Tahoma"/>
              <a:buNone/>
            </a:pPr>
            <a:r>
              <a:t/>
            </a:r>
            <a:endParaRPr b="0" i="0" sz="2800" u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  <p:transition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20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Shape 421"/>
          <p:cNvSpPr txBox="1"/>
          <p:nvPr/>
        </p:nvSpPr>
        <p:spPr>
          <a:xfrm>
            <a:off x="457200" y="6421437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22" name="Shape 422"/>
          <p:cNvSpPr txBox="1"/>
          <p:nvPr/>
        </p:nvSpPr>
        <p:spPr>
          <a:xfrm>
            <a:off x="3124200" y="6421437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9A98"/>
              </a:buClr>
              <a:buFont typeface="Tahoma"/>
              <a:buNone/>
            </a:pPr>
            <a:r>
              <a:rPr b="0" i="0" lang="en-US" sz="1000" u="none">
                <a:solidFill>
                  <a:srgbClr val="9B9A98"/>
                </a:solidFill>
                <a:latin typeface="Tahoma"/>
                <a:ea typeface="Tahoma"/>
                <a:cs typeface="Tahoma"/>
                <a:sym typeface="Tahoma"/>
              </a:rPr>
              <a:t>Formation de formateurs</a:t>
            </a:r>
            <a:endParaRPr/>
          </a:p>
        </p:txBody>
      </p:sp>
      <p:sp>
        <p:nvSpPr>
          <p:cNvPr id="423" name="Shape 423"/>
          <p:cNvSpPr txBox="1"/>
          <p:nvPr/>
        </p:nvSpPr>
        <p:spPr>
          <a:xfrm>
            <a:off x="8153400" y="6421437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9A98"/>
              </a:buClr>
              <a:buFont typeface="Tahoma"/>
              <a:buNone/>
            </a:pPr>
            <a:fld id="{00000000-1234-1234-1234-123412341234}" type="slidenum">
              <a:rPr b="0" i="0" lang="en-US" sz="1000" u="none">
                <a:solidFill>
                  <a:srgbClr val="9B9A98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/>
          </a:p>
        </p:txBody>
      </p:sp>
      <p:sp>
        <p:nvSpPr>
          <p:cNvPr id="424" name="Shape 424"/>
          <p:cNvSpPr txBox="1"/>
          <p:nvPr/>
        </p:nvSpPr>
        <p:spPr>
          <a:xfrm>
            <a:off x="685800" y="1341437"/>
            <a:ext cx="7772400" cy="2735262"/>
          </a:xfrm>
          <a:prstGeom prst="rect">
            <a:avLst/>
          </a:prstGeom>
          <a:noFill/>
          <a:ln>
            <a:noFill/>
          </a:ln>
        </p:spPr>
        <p:txBody>
          <a:bodyPr anchorCtr="1" anchor="b" bIns="46800" lIns="90000" spcFirstLastPara="1" rIns="90000" wrap="square" tIns="46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Font typeface="Tahoma"/>
              <a:buNone/>
            </a:pPr>
            <a:r>
              <a:rPr b="0" i="0" lang="en-US" sz="7200" u="none">
                <a:solidFill>
                  <a:srgbClr val="FF9900"/>
                </a:solidFill>
                <a:latin typeface="Tahoma"/>
                <a:ea typeface="Tahoma"/>
                <a:cs typeface="Tahoma"/>
                <a:sym typeface="Tahoma"/>
              </a:rPr>
              <a:t>Préparer et</a:t>
            </a:r>
            <a:br>
              <a:rPr b="0" i="0" lang="en-US" sz="7200" u="none">
                <a:solidFill>
                  <a:srgbClr val="FF9900"/>
                </a:solidFill>
                <a:latin typeface="Tahoma"/>
                <a:ea typeface="Tahoma"/>
                <a:cs typeface="Tahoma"/>
                <a:sym typeface="Tahoma"/>
              </a:rPr>
            </a:br>
            <a:r>
              <a:rPr b="0" i="0" lang="en-US" sz="7200" u="none">
                <a:solidFill>
                  <a:srgbClr val="FF9900"/>
                </a:solidFill>
                <a:latin typeface="Tahoma"/>
                <a:ea typeface="Tahoma"/>
                <a:cs typeface="Tahoma"/>
                <a:sym typeface="Tahoma"/>
              </a:rPr>
              <a:t>se préparer</a:t>
            </a:r>
            <a:endParaRPr/>
          </a:p>
        </p:txBody>
      </p:sp>
    </p:spTree>
  </p:cSld>
  <p:clrMapOvr>
    <a:masterClrMapping/>
  </p:clrMapOvr>
  <p:transition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28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Shape 429"/>
          <p:cNvSpPr txBox="1"/>
          <p:nvPr/>
        </p:nvSpPr>
        <p:spPr>
          <a:xfrm>
            <a:off x="457200" y="6421437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30" name="Shape 430"/>
          <p:cNvSpPr txBox="1"/>
          <p:nvPr/>
        </p:nvSpPr>
        <p:spPr>
          <a:xfrm>
            <a:off x="3124200" y="6421437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9A98"/>
              </a:buClr>
              <a:buFont typeface="Tahoma"/>
              <a:buNone/>
            </a:pPr>
            <a:r>
              <a:rPr b="0" i="0" lang="en-US" sz="1000" u="none">
                <a:solidFill>
                  <a:srgbClr val="9B9A98"/>
                </a:solidFill>
                <a:latin typeface="Tahoma"/>
                <a:ea typeface="Tahoma"/>
                <a:cs typeface="Tahoma"/>
                <a:sym typeface="Tahoma"/>
              </a:rPr>
              <a:t>Formation de formateurs</a:t>
            </a:r>
            <a:endParaRPr/>
          </a:p>
        </p:txBody>
      </p:sp>
      <p:sp>
        <p:nvSpPr>
          <p:cNvPr id="431" name="Shape 431"/>
          <p:cNvSpPr txBox="1"/>
          <p:nvPr/>
        </p:nvSpPr>
        <p:spPr>
          <a:xfrm>
            <a:off x="8153400" y="6421437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9A98"/>
              </a:buClr>
              <a:buFont typeface="Tahoma"/>
              <a:buNone/>
            </a:pPr>
            <a:fld id="{00000000-1234-1234-1234-123412341234}" type="slidenum">
              <a:rPr b="0" i="0" lang="en-US" sz="1000" u="none">
                <a:solidFill>
                  <a:srgbClr val="9B9A98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/>
          </a:p>
        </p:txBody>
      </p:sp>
      <p:sp>
        <p:nvSpPr>
          <p:cNvPr id="432" name="Shape 432"/>
          <p:cNvSpPr txBox="1"/>
          <p:nvPr>
            <p:ph idx="4294967295" type="title"/>
          </p:nvPr>
        </p:nvSpPr>
        <p:spPr>
          <a:xfrm>
            <a:off x="1716087" y="274637"/>
            <a:ext cx="7427912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Source Sans Pro"/>
              <a:buNone/>
            </a:pPr>
            <a:r>
              <a:rPr b="0" i="0" lang="en-US" sz="4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Préparer et se préparer</a:t>
            </a:r>
            <a:endParaRPr/>
          </a:p>
        </p:txBody>
      </p:sp>
      <p:sp>
        <p:nvSpPr>
          <p:cNvPr id="433" name="Shape 433"/>
          <p:cNvSpPr txBox="1"/>
          <p:nvPr/>
        </p:nvSpPr>
        <p:spPr>
          <a:xfrm>
            <a:off x="457200" y="1600200"/>
            <a:ext cx="8229600" cy="3959225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-338137" lvl="0" marL="33813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ahoma"/>
              <a:buNone/>
            </a:pPr>
            <a:r>
              <a:t/>
            </a:r>
            <a:endParaRPr b="0" i="0" sz="3200" u="none">
              <a:solidFill>
                <a:srgbClr val="FFCC66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38137" lvl="0" marL="338137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CC66"/>
              </a:buClr>
              <a:buSzPts val="3200"/>
              <a:buFont typeface="Noto Sans Symbols"/>
              <a:buChar char="▪"/>
            </a:pPr>
            <a:r>
              <a:rPr b="0" i="0" lang="en-US" sz="3200" u="none">
                <a:solidFill>
                  <a:srgbClr val="FFCC66"/>
                </a:solidFill>
                <a:latin typeface="Tahoma"/>
                <a:ea typeface="Tahoma"/>
                <a:cs typeface="Tahoma"/>
                <a:sym typeface="Tahoma"/>
              </a:rPr>
              <a:t>Préparer les contenus</a:t>
            </a:r>
            <a:endParaRPr/>
          </a:p>
          <a:p>
            <a:pPr indent="-338137" lvl="0" marL="338137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Font typeface="Tahoma"/>
              <a:buNone/>
            </a:pPr>
            <a:r>
              <a:t/>
            </a:r>
            <a:endParaRPr b="0" i="0" sz="3200" u="none">
              <a:solidFill>
                <a:srgbClr val="FFCC66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280987" lvl="1" marL="738187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ahoma"/>
              <a:buChar char="•"/>
            </a:pPr>
            <a:r>
              <a:rPr b="0" i="0" lang="en-US" sz="2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Recueillir de nouvelles informations… 	</a:t>
            </a:r>
            <a:endParaRPr/>
          </a:p>
          <a:p>
            <a:pPr indent="-280987" lvl="1" marL="738187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ahoma"/>
              <a:buChar char="•"/>
            </a:pPr>
            <a:r>
              <a:rPr b="0" i="0" lang="en-US" sz="2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Mettre à jour l’existant</a:t>
            </a:r>
            <a:endParaRPr/>
          </a:p>
          <a:p>
            <a:pPr indent="-280987" lvl="1" marL="738187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ahoma"/>
              <a:buChar char="•"/>
            </a:pPr>
            <a:r>
              <a:rPr b="0" i="0" lang="en-US" sz="2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Adapter aux spécificités de la formation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  <p:transition>
    <p:fade thruBlk="1"/>
  </p:transition>
</p:sld>
</file>

<file path=ppt/theme/theme1.xml><?xml version="1.0" encoding="utf-8"?>
<a:theme xmlns:a="http://schemas.openxmlformats.org/drawingml/2006/main" xmlns:r="http://schemas.openxmlformats.org/officeDocument/2006/relationships" name="3_Coupure">
  <a:themeElements>
    <a:clrScheme name="3_Coupure 1">
      <a:dk1>
        <a:srgbClr val="8C0000"/>
      </a:dk1>
      <a:lt1>
        <a:srgbClr val="FFFFFF"/>
      </a:lt1>
      <a:dk2>
        <a:srgbClr val="720000"/>
      </a:dk2>
      <a:lt2>
        <a:srgbClr val="FFFFCC"/>
      </a:lt2>
      <a:accent1>
        <a:srgbClr val="FF3300"/>
      </a:accent1>
      <a:accent2>
        <a:srgbClr val="BE7960"/>
      </a:accent2>
      <a:accent3>
        <a:srgbClr val="BCAAAA"/>
      </a:accent3>
      <a:accent4>
        <a:srgbClr val="DADADA"/>
      </a:accent4>
      <a:accent5>
        <a:srgbClr val="FFADAA"/>
      </a:accent5>
      <a:accent6>
        <a:srgbClr val="AC6D56"/>
      </a:accent6>
      <a:hlink>
        <a:srgbClr val="FFCC66"/>
      </a:hlink>
      <a:folHlink>
        <a:srgbClr val="FF99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0.xml><?xml version="1.0" encoding="utf-8"?>
<a:theme xmlns:a="http://schemas.openxmlformats.org/drawingml/2006/main" xmlns:r="http://schemas.openxmlformats.org/officeDocument/2006/relationships" name="2_Technique">
  <a:themeElements>
    <a:clrScheme name="Technique">
      <a:dk1>
        <a:srgbClr val="000000"/>
      </a:dk1>
      <a:lt1>
        <a:srgbClr val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echnique">
  <a:themeElements>
    <a:clrScheme name="Technique">
      <a:dk1>
        <a:srgbClr val="000000"/>
      </a:dk1>
      <a:lt1>
        <a:srgbClr val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1_Coupure">
  <a:themeElements>
    <a:clrScheme name="1_Coupure 1">
      <a:dk1>
        <a:srgbClr val="8C0000"/>
      </a:dk1>
      <a:lt1>
        <a:srgbClr val="FFFFFF"/>
      </a:lt1>
      <a:dk2>
        <a:srgbClr val="720000"/>
      </a:dk2>
      <a:lt2>
        <a:srgbClr val="FFFFCC"/>
      </a:lt2>
      <a:accent1>
        <a:srgbClr val="FF3300"/>
      </a:accent1>
      <a:accent2>
        <a:srgbClr val="BE7960"/>
      </a:accent2>
      <a:accent3>
        <a:srgbClr val="BCAAAA"/>
      </a:accent3>
      <a:accent4>
        <a:srgbClr val="DADADA"/>
      </a:accent4>
      <a:accent5>
        <a:srgbClr val="FFADAA"/>
      </a:accent5>
      <a:accent6>
        <a:srgbClr val="AC6D56"/>
      </a:accent6>
      <a:hlink>
        <a:srgbClr val="FFCC66"/>
      </a:hlink>
      <a:folHlink>
        <a:srgbClr val="FF99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4_Technique">
  <a:themeElements>
    <a:clrScheme name="Technique">
      <a:dk1>
        <a:srgbClr val="000000"/>
      </a:dk1>
      <a:lt1>
        <a:srgbClr val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5_Technique">
  <a:themeElements>
    <a:clrScheme name="Technique">
      <a:dk1>
        <a:srgbClr val="000000"/>
      </a:dk1>
      <a:lt1>
        <a:srgbClr val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3_Technique">
  <a:themeElements>
    <a:clrScheme name="Technique">
      <a:dk1>
        <a:srgbClr val="000000"/>
      </a:dk1>
      <a:lt1>
        <a:srgbClr val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8.xml><?xml version="1.0" encoding="utf-8"?>
<a:theme xmlns:a="http://schemas.openxmlformats.org/drawingml/2006/main" xmlns:r="http://schemas.openxmlformats.org/officeDocument/2006/relationships" name="2_Coupure">
  <a:themeElements>
    <a:clrScheme name="2_Coupure 1">
      <a:dk1>
        <a:srgbClr val="8C0000"/>
      </a:dk1>
      <a:lt1>
        <a:srgbClr val="FFFFFF"/>
      </a:lt1>
      <a:dk2>
        <a:srgbClr val="720000"/>
      </a:dk2>
      <a:lt2>
        <a:srgbClr val="FFFFCC"/>
      </a:lt2>
      <a:accent1>
        <a:srgbClr val="FF3300"/>
      </a:accent1>
      <a:accent2>
        <a:srgbClr val="BE7960"/>
      </a:accent2>
      <a:accent3>
        <a:srgbClr val="BCAAAA"/>
      </a:accent3>
      <a:accent4>
        <a:srgbClr val="DADADA"/>
      </a:accent4>
      <a:accent5>
        <a:srgbClr val="FFADAA"/>
      </a:accent5>
      <a:accent6>
        <a:srgbClr val="AC6D56"/>
      </a:accent6>
      <a:hlink>
        <a:srgbClr val="FFCC66"/>
      </a:hlink>
      <a:folHlink>
        <a:srgbClr val="FF99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9.xml><?xml version="1.0" encoding="utf-8"?>
<a:theme xmlns:a="http://schemas.openxmlformats.org/drawingml/2006/main" xmlns:r="http://schemas.openxmlformats.org/officeDocument/2006/relationships" name="1_Technique">
  <a:themeElements>
    <a:clrScheme name="Technique">
      <a:dk1>
        <a:srgbClr val="000000"/>
      </a:dk1>
      <a:lt1>
        <a:srgbClr val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