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6858000" cx="9144000"/>
  <p:notesSz cx="6858000" cy="9144000"/>
  <p:embeddedFontLst>
    <p:embeddedFont>
      <p:font typeface="Merriweather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erriweather-bold.fntdata"/><Relationship Id="rId10" Type="http://schemas.openxmlformats.org/officeDocument/2006/relationships/font" Target="fonts/Merriweather-regular.fntdata"/><Relationship Id="rId13" Type="http://schemas.openxmlformats.org/officeDocument/2006/relationships/font" Target="fonts/Merriweather-boldItalic.fntdata"/><Relationship Id="rId12" Type="http://schemas.openxmlformats.org/officeDocument/2006/relationships/font" Target="fonts/Merriweather-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fr-F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Shape 96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Shape 103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Shape 110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Shape 117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Shape 124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re et contenu" type="obj">
  <p:cSld name="OBJEC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85445" lvl="0" marL="45720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Char char="●"/>
              <a:defRPr b="0" i="0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-35814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-321944" lvl="2" marL="1371600" marR="0" rtl="0" algn="l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●"/>
              <a:defRPr b="0" i="0" sz="21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-31115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-31115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erriweather"/>
              <a:buChar char="•"/>
              <a:defRPr b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erriweather"/>
              <a:buChar char="•"/>
              <a:defRPr b="0" i="0" sz="1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23" name="Shape 2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re et texte vertical" type="vertTx">
  <p:cSld name="VERTICAL_TEXT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3" name="Shape 83"/>
          <p:cNvSpPr txBox="1"/>
          <p:nvPr>
            <p:ph idx="1" type="body"/>
          </p:nvPr>
        </p:nvSpPr>
        <p:spPr>
          <a:xfrm rot="5400000">
            <a:off x="2377440" y="15240"/>
            <a:ext cx="438912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85445" lvl="0" marL="45720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Char char="●"/>
              <a:defRPr b="0" i="0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-35814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-321944" lvl="2" marL="1371600" marR="0" rtl="0" algn="l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●"/>
              <a:defRPr b="0" i="0" sz="21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-31115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-31115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erriweather"/>
              <a:buChar char="•"/>
              <a:defRPr b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erriweather"/>
              <a:buChar char="•"/>
              <a:defRPr b="0" i="0" sz="1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84" name="Shape 8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85" name="Shape 85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86" name="Shape 86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re vertical et texte" type="vertTitleAndTx">
  <p:cSld name="VERTICAL_TITLE_AND_VERTICAL_TEXT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 rot="5400000">
            <a:off x="5052218" y="2491583"/>
            <a:ext cx="5211763" cy="20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9" name="Shape 89"/>
          <p:cNvSpPr txBox="1"/>
          <p:nvPr>
            <p:ph idx="1" type="body"/>
          </p:nvPr>
        </p:nvSpPr>
        <p:spPr>
          <a:xfrm rot="5400000">
            <a:off x="861219" y="510383"/>
            <a:ext cx="5211763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85445" lvl="0" marL="45720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Char char="●"/>
              <a:defRPr b="0" i="0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-35814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-321944" lvl="2" marL="1371600" marR="0" rtl="0" algn="l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●"/>
              <a:defRPr b="0" i="0" sz="21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-31115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-31115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erriweather"/>
              <a:buChar char="•"/>
              <a:defRPr b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erriweather"/>
              <a:buChar char="•"/>
              <a:defRPr b="0" i="0" sz="1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90" name="Shape 9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91" name="Shape 91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92" name="Shape 92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iapositive de titre" type="title">
  <p:cSld name="TITLE">
    <p:bg>
      <p:bgPr>
        <a:gradFill>
          <a:gsLst>
            <a:gs pos="0">
              <a:srgbClr val="439FD7"/>
            </a:gs>
            <a:gs pos="25000">
              <a:srgbClr val="4397CA"/>
            </a:gs>
            <a:gs pos="100000">
              <a:srgbClr val="00466A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Clr>
                <a:srgbClr val="4CE0EA"/>
              </a:buClr>
              <a:buSzPts val="1400"/>
              <a:buFont typeface="Calibri"/>
              <a:buNone/>
              <a:defRPr b="1" i="0" sz="5600" u="none" cap="none" strike="noStrike">
                <a:solidFill>
                  <a:srgbClr val="4CE0E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8" name="Shape 28"/>
          <p:cNvSpPr txBox="1"/>
          <p:nvPr>
            <p:ph idx="1" type="subTitle"/>
          </p:nvPr>
        </p:nvSpPr>
        <p:spPr>
          <a:xfrm>
            <a:off x="533400" y="3228536"/>
            <a:ext cx="7854696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45720" rtl="0" algn="r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None/>
              <a:defRPr b="0" i="0" sz="26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457200" marR="0" rtl="0" algn="ctr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None/>
              <a:defRPr b="0" i="0" sz="24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lvl="2" marL="914400" marR="0" rtl="0" algn="ctr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None/>
              <a:defRPr b="0" i="0" sz="21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lvl="4" marL="1828800" marR="0" rtl="0" algn="ctr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lvl="5" marL="2286000" marR="0" rtl="0" algn="ctr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lvl="6" marL="2743200" marR="0" rtl="0" algn="ctr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lvl="7" marL="3200400" marR="0" rtl="0" algn="ctr"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Merriweather"/>
              <a:buNone/>
              <a:defRPr b="0" i="0" sz="16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lvl="8" marL="3657600" marR="0" rtl="0" algn="ctr">
              <a:spcBef>
                <a:spcPts val="28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Merriweather"/>
              <a:buNone/>
              <a:defRPr b="0" i="0" sz="14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29" name="Shape 2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D0E9ED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D0E9ED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re de section" type="secHead">
  <p:cSld name="SECTION_HEADER">
    <p:bg>
      <p:bgPr>
        <a:gradFill>
          <a:gsLst>
            <a:gs pos="0">
              <a:srgbClr val="439FD7"/>
            </a:gs>
            <a:gs pos="25000">
              <a:srgbClr val="4397CA"/>
            </a:gs>
            <a:gs pos="100000">
              <a:srgbClr val="00466A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530352" y="1316736"/>
            <a:ext cx="7772400" cy="136245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4AE3AC"/>
              </a:buClr>
              <a:buSzPts val="1400"/>
              <a:buFont typeface="Calibri"/>
              <a:buNone/>
              <a:defRPr b="1" i="0" sz="5600" u="none" cap="none" strike="noStrike">
                <a:solidFill>
                  <a:srgbClr val="4AE3A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530352" y="2704664"/>
            <a:ext cx="7772400" cy="15097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44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None/>
              <a:defRPr b="0" i="0" sz="22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-228600" lvl="2" marL="1371600" marR="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-228600" lvl="3" marL="1828800" marR="0" rtl="0" algn="l">
              <a:spcBef>
                <a:spcPts val="28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-228600" lvl="4" marL="2286000" marR="0" rtl="0" algn="l">
              <a:spcBef>
                <a:spcPts val="28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●"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●"/>
              <a:defRPr b="0" i="0" sz="16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Merriweather"/>
              <a:buChar char="•"/>
              <a:defRPr b="0" i="0" sz="16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Merriweather"/>
              <a:buChar char="•"/>
              <a:defRPr b="0" i="0" sz="14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D0E9ED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D0E9ED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eux contenus" type="twoObj">
  <p:cSld name="TWO_OBJECT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457200" y="1920085"/>
            <a:ext cx="4038600" cy="44348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85445" lvl="0" marL="45720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Char char="●"/>
              <a:defRPr b="0" i="0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-35814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-3175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-302894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17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-302895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17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erriweather"/>
              <a:buChar char="•"/>
              <a:defRPr b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erriweather"/>
              <a:buChar char="•"/>
              <a:defRPr b="0" i="0" sz="1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2" type="body"/>
          </p:nvPr>
        </p:nvSpPr>
        <p:spPr>
          <a:xfrm>
            <a:off x="4648200" y="1920085"/>
            <a:ext cx="4038600" cy="44348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85445" lvl="0" marL="45720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Char char="●"/>
              <a:defRPr b="0" i="0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-35814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-3175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-302894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17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-302895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17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erriweather"/>
              <a:buChar char="•"/>
              <a:defRPr b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erriweather"/>
              <a:buChar char="•"/>
              <a:defRPr b="0" i="0" sz="1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aison" type="twoTxTwoObj">
  <p:cSld name="TWO_OBJECTS_WITH_TEX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x="457200" y="1855248"/>
            <a:ext cx="4040188" cy="65935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None/>
              <a:defRPr b="1" i="0" sz="2400" u="none" cap="none" strike="noStrike">
                <a:solidFill>
                  <a:schemeClr val="dk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None/>
              <a:defRPr b="1" i="0" sz="20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None/>
              <a:defRPr b="1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erriweather"/>
              <a:buChar char="•"/>
              <a:defRPr b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erriweather"/>
              <a:buChar char="•"/>
              <a:defRPr b="0" i="0" sz="1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2" type="body"/>
          </p:nvPr>
        </p:nvSpPr>
        <p:spPr>
          <a:xfrm>
            <a:off x="4645025" y="1859757"/>
            <a:ext cx="4041775" cy="654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None/>
              <a:defRPr b="1" i="0" sz="2400" u="none" cap="none" strike="noStrike">
                <a:solidFill>
                  <a:schemeClr val="dk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None/>
              <a:defRPr b="1" i="0" sz="20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None/>
              <a:defRPr b="1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erriweather"/>
              <a:buChar char="•"/>
              <a:defRPr b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erriweather"/>
              <a:buChar char="•"/>
              <a:defRPr b="0" i="0" sz="1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3" type="body"/>
          </p:nvPr>
        </p:nvSpPr>
        <p:spPr>
          <a:xfrm>
            <a:off x="457200" y="2514600"/>
            <a:ext cx="4040188" cy="38457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61315" lvl="0" marL="457200" marR="0" rtl="0" algn="l">
              <a:spcBef>
                <a:spcPts val="440"/>
              </a:spcBef>
              <a:spcAft>
                <a:spcPts val="0"/>
              </a:spcAft>
              <a:buClr>
                <a:schemeClr val="accent3"/>
              </a:buClr>
              <a:buSzPts val="2090"/>
              <a:buFont typeface="Noto Sans Symbols"/>
              <a:buChar char="●"/>
              <a:defRPr b="0" i="0" sz="22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-33655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-30861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26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-294639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04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-294639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04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erriweather"/>
              <a:buChar char="•"/>
              <a:defRPr b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erriweather"/>
              <a:buChar char="•"/>
              <a:defRPr b="0" i="0" sz="1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4" type="body"/>
          </p:nvPr>
        </p:nvSpPr>
        <p:spPr>
          <a:xfrm>
            <a:off x="4645025" y="2514600"/>
            <a:ext cx="4041775" cy="38457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61315" lvl="0" marL="457200" marR="0" rtl="0" algn="l">
              <a:spcBef>
                <a:spcPts val="440"/>
              </a:spcBef>
              <a:spcAft>
                <a:spcPts val="0"/>
              </a:spcAft>
              <a:buClr>
                <a:schemeClr val="accent3"/>
              </a:buClr>
              <a:buSzPts val="2090"/>
              <a:buFont typeface="Noto Sans Symbols"/>
              <a:buChar char="●"/>
              <a:defRPr b="0" i="0" sz="22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-33655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-30861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26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-294639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04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-294639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04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erriweather"/>
              <a:buChar char="•"/>
              <a:defRPr b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erriweather"/>
              <a:buChar char="•"/>
              <a:defRPr b="0" i="0" sz="1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re seul" type="titleOnly">
  <p:cSld name="TITLE_ONLY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x="457200" y="704088"/>
            <a:ext cx="8305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6" name="Shape 5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ide" type="blank">
  <p:cSld name="BLANK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62" name="Shape 62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u avec légende" type="objTx">
  <p:cSld name="OBJECT_WITH_CAPTIO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x="685800" y="514352"/>
            <a:ext cx="2743200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26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1676400"/>
            <a:ext cx="27432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None/>
              <a:defRPr b="0" i="0" sz="1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None/>
              <a:defRPr b="0" i="0" sz="12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None/>
              <a:defRPr b="0" i="0" sz="10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erriweather"/>
              <a:buChar char="•"/>
              <a:defRPr b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erriweather"/>
              <a:buChar char="•"/>
              <a:defRPr b="0" i="0" sz="1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2" type="body"/>
          </p:nvPr>
        </p:nvSpPr>
        <p:spPr>
          <a:xfrm>
            <a:off x="3575050" y="1676400"/>
            <a:ext cx="511175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9751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accent3"/>
              </a:buClr>
              <a:buSzPts val="2660"/>
              <a:buFont typeface="Noto Sans Symbols"/>
              <a:buChar char="●"/>
              <a:defRPr b="0" i="0" sz="2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-368935" lvl="1" marL="914400" marR="0" rtl="0" algn="l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Char char="●"/>
              <a:defRPr b="0" i="0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-33528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168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-31115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-302895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17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erriweather"/>
              <a:buChar char="•"/>
              <a:defRPr b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erriweather"/>
              <a:buChar char="•"/>
              <a:defRPr b="0" i="0" sz="1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68" name="Shape 68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69" name="Shape 69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Image avec légende" showMasterSp="0" type="picTx">
  <p:cSld name="PICTURE_WITH_CAPTION_TEX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/>
        </p:nvSpPr>
        <p:spPr>
          <a:xfrm flipH="1" rot="-10380000">
            <a:off x="3165753" y="1108077"/>
            <a:ext cx="5257800" cy="4114800"/>
          </a:xfrm>
          <a:prstGeom prst="snipRoundRect">
            <a:avLst>
              <a:gd fmla="val 0" name="adj1"/>
              <a:gd fmla="val 3646" name="adj2"/>
            </a:avLst>
          </a:prstGeom>
          <a:solidFill>
            <a:srgbClr val="FFFFFF"/>
          </a:solidFill>
          <a:ln cap="rnd" cmpd="sng" w="9525">
            <a:solidFill>
              <a:srgbClr val="C0C0C0"/>
            </a:solidFill>
            <a:prstDash val="solid"/>
            <a:round/>
            <a:headEnd len="sm" w="sm" type="none"/>
            <a:tailEnd len="sm" w="sm" type="none"/>
          </a:ln>
          <a:effectLst>
            <a:outerShdw blurRad="63500" sx="98500" kx="100000" rotWithShape="0" algn="tl" dir="7500000" dist="38500" sy="100080" ky="100000">
              <a:srgbClr val="000000">
                <a:alpha val="2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72" name="Shape 72"/>
          <p:cNvSpPr/>
          <p:nvPr/>
        </p:nvSpPr>
        <p:spPr>
          <a:xfrm flipH="1" rot="-10380000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cap="flat" cmpd="sng" w="12700">
            <a:solidFill>
              <a:srgbClr val="FFFFFF"/>
            </a:solidFill>
            <a:prstDash val="solid"/>
            <a:bevel/>
            <a:headEnd len="sm" w="sm" type="none"/>
            <a:tailEnd len="sm" w="sm" type="none"/>
          </a:ln>
          <a:effectLst>
            <a:outerShdw blurRad="19685" rotWithShape="0" algn="tl" dir="12900000" dist="6350">
              <a:srgbClr val="000000">
                <a:alpha val="4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73" name="Shape 73"/>
          <p:cNvSpPr txBox="1"/>
          <p:nvPr>
            <p:ph type="title"/>
          </p:nvPr>
        </p:nvSpPr>
        <p:spPr>
          <a:xfrm>
            <a:off x="609600" y="1176996"/>
            <a:ext cx="2212848" cy="1582621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1" i="0" sz="2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609600" y="2828785"/>
            <a:ext cx="2209800" cy="21793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25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None/>
              <a:defRPr b="0" i="0" sz="13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-293369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accent1"/>
              </a:buClr>
              <a:buSzPts val="1020"/>
              <a:buFont typeface="Noto Sans Symbols"/>
              <a:buChar char="●"/>
              <a:defRPr b="0" i="0" sz="12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-27305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Noto Sans Symbols"/>
              <a:buChar char="●"/>
              <a:defRPr b="0" i="0" sz="10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-265747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accent3"/>
              </a:buClr>
              <a:buSzPts val="585"/>
              <a:buFont typeface="Noto Sans Symbols"/>
              <a:buChar char="●"/>
              <a:defRPr b="0" i="0" sz="9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-265747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accent4"/>
              </a:buClr>
              <a:buSzPts val="585"/>
              <a:buFont typeface="Noto Sans Symbols"/>
              <a:buChar char="●"/>
              <a:defRPr b="0" i="0" sz="9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erriweather"/>
              <a:buChar char="•"/>
              <a:defRPr b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erriweather"/>
              <a:buChar char="•"/>
              <a:defRPr b="0" i="0" sz="1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2" type="sldNum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sp>
        <p:nvSpPr>
          <p:cNvPr id="78" name="Shape 78"/>
          <p:cNvSpPr/>
          <p:nvPr>
            <p:ph idx="2" type="pic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lt2"/>
          </a:solidFill>
          <a:ln cap="rnd" cmpd="sng" w="9525">
            <a:solidFill>
              <a:srgbClr val="C0C0C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Noto Sans Symbols"/>
              <a:buNone/>
              <a:defRPr b="0" i="0" sz="32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-259080" lvl="1" marL="64008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-254000" lvl="2" marL="914400" marR="0" rtl="0" algn="l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●"/>
              <a:defRPr b="0" i="0" sz="21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-210819" lvl="3" marL="118872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-218439" lvl="4" marL="146304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-213360" lvl="5" marL="173736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-193039" lvl="6" marL="192024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-187960" lvl="7" marL="219456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erriweather"/>
              <a:buChar char="•"/>
              <a:defRPr b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-182879" lvl="8" marL="2468880" marR="0" rtl="0" algn="l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erriweather"/>
              <a:buChar char="•"/>
              <a:defRPr b="0" i="0" sz="1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79" name="Shape 79"/>
          <p:cNvSpPr/>
          <p:nvPr/>
        </p:nvSpPr>
        <p:spPr>
          <a:xfrm flipH="1" rot="10800000">
            <a:off x="-9525" y="5816600"/>
            <a:ext cx="9163050" cy="1041400"/>
          </a:xfrm>
          <a:custGeom>
            <a:pathLst>
              <a:path extrusionOk="0" h="120000" w="120000">
                <a:moveTo>
                  <a:pt x="124" y="365"/>
                </a:moveTo>
                <a:lnTo>
                  <a:pt x="52848" y="0"/>
                </a:lnTo>
                <a:cubicBezTo>
                  <a:pt x="57089" y="18475"/>
                  <a:pt x="79584" y="67134"/>
                  <a:pt x="90935" y="67134"/>
                </a:cubicBezTo>
                <a:cubicBezTo>
                  <a:pt x="102286" y="67134"/>
                  <a:pt x="114885" y="27804"/>
                  <a:pt x="119875" y="10060"/>
                </a:cubicBezTo>
                <a:lnTo>
                  <a:pt x="120000" y="38963"/>
                </a:lnTo>
                <a:cubicBezTo>
                  <a:pt x="117879" y="47012"/>
                  <a:pt x="104282" y="80670"/>
                  <a:pt x="89438" y="80304"/>
                </a:cubicBezTo>
                <a:cubicBezTo>
                  <a:pt x="74594" y="79939"/>
                  <a:pt x="45841" y="30182"/>
                  <a:pt x="30935" y="36768"/>
                </a:cubicBezTo>
                <a:cubicBezTo>
                  <a:pt x="15592" y="38231"/>
                  <a:pt x="5613" y="88170"/>
                  <a:pt x="0" y="120000"/>
                </a:cubicBezTo>
                <a:lnTo>
                  <a:pt x="124" y="365"/>
                </a:lnTo>
                <a:close/>
              </a:path>
            </a:pathLst>
          </a:custGeom>
          <a:gradFill>
            <a:gsLst>
              <a:gs pos="0">
                <a:srgbClr val="0079AD">
                  <a:alpha val="44705"/>
                </a:srgbClr>
              </a:gs>
              <a:gs pos="100000">
                <a:srgbClr val="00E9F7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80" name="Shape 80"/>
          <p:cNvSpPr/>
          <p:nvPr/>
        </p:nvSpPr>
        <p:spPr>
          <a:xfrm flipH="1" rot="10800000">
            <a:off x="4381500" y="6219825"/>
            <a:ext cx="4762500" cy="638175"/>
          </a:xfrm>
          <a:custGeom>
            <a:pathLst>
              <a:path extrusionOk="0" h="120000" w="120000">
                <a:moveTo>
                  <a:pt x="0" y="0"/>
                </a:moveTo>
                <a:cubicBezTo>
                  <a:pt x="6960" y="20571"/>
                  <a:pt x="46720" y="107495"/>
                  <a:pt x="66720" y="113747"/>
                </a:cubicBezTo>
                <a:cubicBezTo>
                  <a:pt x="86720" y="120000"/>
                  <a:pt x="111120" y="56268"/>
                  <a:pt x="120000" y="37512"/>
                </a:cubicBezTo>
                <a:lnTo>
                  <a:pt x="120000" y="121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BB4">
                  <a:alpha val="29803"/>
                </a:srgbClr>
              </a:gs>
              <a:gs pos="80000">
                <a:srgbClr val="0099E4">
                  <a:alpha val="44705"/>
                </a:srgbClr>
              </a:gs>
              <a:gs pos="100000">
                <a:srgbClr val="0099E4">
                  <a:alpha val="44705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1">
            <a:alphaModFix/>
          </a:blip>
          <a:tile algn="tl" flip="none" tx="0" sx="65000" ty="0" sy="65000"/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-9525" y="-7144"/>
            <a:ext cx="9163050" cy="1041400"/>
          </a:xfrm>
          <a:custGeom>
            <a:pathLst>
              <a:path extrusionOk="0" h="120000" w="120000">
                <a:moveTo>
                  <a:pt x="124" y="365"/>
                </a:moveTo>
                <a:lnTo>
                  <a:pt x="52848" y="0"/>
                </a:lnTo>
                <a:cubicBezTo>
                  <a:pt x="57089" y="18475"/>
                  <a:pt x="79584" y="67134"/>
                  <a:pt x="90935" y="67134"/>
                </a:cubicBezTo>
                <a:cubicBezTo>
                  <a:pt x="102286" y="67134"/>
                  <a:pt x="114885" y="27804"/>
                  <a:pt x="119875" y="10060"/>
                </a:cubicBezTo>
                <a:lnTo>
                  <a:pt x="120000" y="38963"/>
                </a:lnTo>
                <a:cubicBezTo>
                  <a:pt x="117879" y="47012"/>
                  <a:pt x="104282" y="80670"/>
                  <a:pt x="89438" y="80304"/>
                </a:cubicBezTo>
                <a:cubicBezTo>
                  <a:pt x="74594" y="79939"/>
                  <a:pt x="45841" y="30182"/>
                  <a:pt x="30935" y="36768"/>
                </a:cubicBezTo>
                <a:cubicBezTo>
                  <a:pt x="15592" y="38231"/>
                  <a:pt x="5613" y="88170"/>
                  <a:pt x="0" y="120000"/>
                </a:cubicBezTo>
                <a:lnTo>
                  <a:pt x="124" y="365"/>
                </a:lnTo>
                <a:close/>
              </a:path>
            </a:pathLst>
          </a:custGeom>
          <a:gradFill>
            <a:gsLst>
              <a:gs pos="0">
                <a:srgbClr val="0079AD">
                  <a:alpha val="44705"/>
                </a:srgbClr>
              </a:gs>
              <a:gs pos="100000">
                <a:srgbClr val="00E9F7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4381500" y="-7144"/>
            <a:ext cx="4762500" cy="638175"/>
          </a:xfrm>
          <a:custGeom>
            <a:pathLst>
              <a:path extrusionOk="0" h="120000" w="120000">
                <a:moveTo>
                  <a:pt x="0" y="0"/>
                </a:moveTo>
                <a:cubicBezTo>
                  <a:pt x="6960" y="20571"/>
                  <a:pt x="46720" y="107495"/>
                  <a:pt x="66720" y="113747"/>
                </a:cubicBezTo>
                <a:cubicBezTo>
                  <a:pt x="86720" y="120000"/>
                  <a:pt x="111120" y="56268"/>
                  <a:pt x="120000" y="37512"/>
                </a:cubicBezTo>
                <a:lnTo>
                  <a:pt x="120000" y="121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BB4">
                  <a:alpha val="29803"/>
                </a:srgbClr>
              </a:gs>
              <a:gs pos="80000">
                <a:srgbClr val="0099E4">
                  <a:alpha val="44705"/>
                </a:srgbClr>
              </a:gs>
              <a:gs pos="100000">
                <a:srgbClr val="0099E4">
                  <a:alpha val="44705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12" name="Shape 12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3" name="Shape 13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85445" lvl="0" marL="45720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Char char="●"/>
              <a:defRPr b="0" i="0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-35814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-321944" lvl="2" marL="1371600" marR="0" rtl="0" algn="l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●"/>
              <a:defRPr b="0" i="0" sz="21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-31115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-31115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erriweather"/>
              <a:buChar char="•"/>
              <a:defRPr b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erriweather"/>
              <a:buChar char="•"/>
              <a:defRPr b="0" i="0" sz="1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grpSp>
        <p:nvGrpSpPr>
          <p:cNvPr id="17" name="Shape 17"/>
          <p:cNvGrpSpPr/>
          <p:nvPr/>
        </p:nvGrpSpPr>
        <p:grpSpPr>
          <a:xfrm>
            <a:off x="-29294" y="-16113"/>
            <a:ext cx="9198255" cy="1086266"/>
            <a:chOff x="-29322" y="-1971"/>
            <a:chExt cx="9198255" cy="1086266"/>
          </a:xfrm>
        </p:grpSpPr>
        <p:sp>
          <p:nvSpPr>
            <p:cNvPr id="18" name="Shape 18"/>
            <p:cNvSpPr/>
            <p:nvPr/>
          </p:nvSpPr>
          <p:spPr>
            <a:xfrm rot="-164308">
              <a:off x="-19045" y="216550"/>
              <a:ext cx="9163050" cy="649224"/>
            </a:xfrm>
            <a:custGeom>
              <a:pathLst>
                <a:path extrusionOk="0" h="120000" w="120000">
                  <a:moveTo>
                    <a:pt x="0" y="109876"/>
                  </a:moveTo>
                  <a:cubicBezTo>
                    <a:pt x="5862" y="83943"/>
                    <a:pt x="19189" y="31279"/>
                    <a:pt x="33430" y="32075"/>
                  </a:cubicBezTo>
                  <a:cubicBezTo>
                    <a:pt x="47671" y="32872"/>
                    <a:pt x="71018" y="120000"/>
                    <a:pt x="85446" y="114654"/>
                  </a:cubicBezTo>
                  <a:cubicBezTo>
                    <a:pt x="99875" y="109308"/>
                    <a:pt x="112806" y="23886"/>
                    <a:pt x="120000" y="0"/>
                  </a:cubicBezTo>
                </a:path>
              </a:pathLst>
            </a:custGeom>
            <a:noFill/>
            <a:ln cap="flat" cmpd="sng" w="10775">
              <a:solidFill>
                <a:srgbClr val="09B6B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19" name="Shape 19"/>
            <p:cNvSpPr/>
            <p:nvPr/>
          </p:nvSpPr>
          <p:spPr>
            <a:xfrm rot="-164308">
              <a:off x="-14309" y="290003"/>
              <a:ext cx="9175812" cy="530352"/>
            </a:xfrm>
            <a:custGeom>
              <a:pathLst>
                <a:path extrusionOk="0" h="120000" w="120000">
                  <a:moveTo>
                    <a:pt x="0" y="102857"/>
                  </a:moveTo>
                  <a:cubicBezTo>
                    <a:pt x="5681" y="90913"/>
                    <a:pt x="19791" y="30070"/>
                    <a:pt x="34089" y="32037"/>
                  </a:cubicBezTo>
                  <a:cubicBezTo>
                    <a:pt x="48387" y="34004"/>
                    <a:pt x="71467" y="120000"/>
                    <a:pt x="85785" y="114660"/>
                  </a:cubicBezTo>
                  <a:cubicBezTo>
                    <a:pt x="100104" y="109320"/>
                    <a:pt x="112882" y="23887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</p:grp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type="title"/>
          </p:nvPr>
        </p:nvSpPr>
        <p:spPr>
          <a:xfrm>
            <a:off x="500034" y="42860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alibri"/>
              <a:buNone/>
            </a:pPr>
            <a:r>
              <a:rPr b="0" i="0" lang="fr-FR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Les méthodes d’apprentissage</a:t>
            </a:r>
            <a:endParaRPr b="0" i="0" sz="50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Char char="●"/>
            </a:pPr>
            <a:r>
              <a:rPr b="0" i="0" lang="fr-FR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Visuel</a:t>
            </a:r>
            <a:endParaRPr/>
          </a:p>
          <a:p>
            <a:pPr indent="-274320" lvl="0" marL="27432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Char char="●"/>
            </a:pPr>
            <a:r>
              <a:rPr b="0" i="0" lang="fr-FR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Auditif</a:t>
            </a:r>
            <a:endParaRPr/>
          </a:p>
          <a:p>
            <a:pPr indent="-274320" lvl="0" marL="27432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Char char="●"/>
            </a:pPr>
            <a:r>
              <a:rPr b="0" i="0" lang="fr-FR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Kinesthésique</a:t>
            </a:r>
            <a:endParaRPr b="0" i="0" sz="2600" u="none" cap="none" strike="noStrike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alibri"/>
              <a:buNone/>
            </a:pPr>
            <a:r>
              <a:rPr b="0" i="0" lang="fr-FR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Les stratégies d’apprentissage</a:t>
            </a:r>
            <a:endParaRPr b="0" i="0" sz="50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Char char="●"/>
            </a:pPr>
            <a:r>
              <a:rPr b="0" i="0" lang="fr-FR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Par rapport au formateur</a:t>
            </a:r>
            <a:endParaRPr/>
          </a:p>
          <a:p>
            <a:pPr indent="-274320" lvl="0" marL="27432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Char char="●"/>
            </a:pPr>
            <a:r>
              <a:rPr b="0" i="0" lang="fr-FR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Par rapport au groupe d’apprenants</a:t>
            </a:r>
            <a:endParaRPr/>
          </a:p>
          <a:p>
            <a:pPr indent="-274320" lvl="0" marL="27432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Char char="●"/>
            </a:pPr>
            <a:r>
              <a:rPr b="0" i="0" lang="fr-FR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Par rapport au support</a:t>
            </a:r>
            <a:endParaRPr b="0" i="0" sz="2600" u="none" cap="none" strike="noStrike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alibri"/>
              <a:buNone/>
            </a:pPr>
            <a:r>
              <a:rPr b="0" i="0" lang="fr-FR" sz="45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Gérer l’échec, accepter de ne pas savoir</a:t>
            </a:r>
            <a:endParaRPr b="0" i="0" sz="45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Char char="●"/>
            </a:pPr>
            <a:r>
              <a:rPr b="0" i="0" lang="fr-FR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Pour le formateur</a:t>
            </a:r>
            <a:endParaRPr/>
          </a:p>
          <a:p>
            <a:pPr indent="-274320" lvl="0" marL="27432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Char char="●"/>
            </a:pPr>
            <a:r>
              <a:rPr b="0" i="0" lang="fr-FR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Vis-à-vis de l’apprenant</a:t>
            </a:r>
            <a:endParaRPr b="0" i="0" sz="2600" u="none" cap="none" strike="noStrike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alibri"/>
              <a:buNone/>
            </a:pPr>
            <a:r>
              <a:rPr b="0" i="0" lang="fr-FR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Gérer l’humain</a:t>
            </a:r>
            <a:endParaRPr b="0" i="0" sz="50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17475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None/>
            </a:pPr>
            <a:r>
              <a:t/>
            </a:r>
            <a:endParaRPr b="0" i="0" sz="2600" u="none" cap="none" strike="noStrike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alibri"/>
              <a:buNone/>
            </a:pPr>
            <a:r>
              <a:rPr b="0" i="0" lang="fr-FR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Savoir se placer</a:t>
            </a:r>
            <a:endParaRPr b="0" i="0" sz="50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Char char="●"/>
            </a:pPr>
            <a:r>
              <a:rPr b="0" i="0" lang="fr-FR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Son corps,</a:t>
            </a:r>
            <a:endParaRPr/>
          </a:p>
          <a:p>
            <a:pPr indent="-274320" lvl="0" marL="27432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Char char="●"/>
            </a:pPr>
            <a:r>
              <a:rPr b="0" i="0" lang="fr-FR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Sa voix</a:t>
            </a:r>
            <a:endParaRPr/>
          </a:p>
          <a:p>
            <a:pPr indent="-274320" lvl="0" marL="27432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Char char="●"/>
            </a:pPr>
            <a:r>
              <a:rPr b="0" i="0" lang="fr-FR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Son attitude</a:t>
            </a:r>
            <a:endParaRPr/>
          </a:p>
          <a:p>
            <a:pPr indent="-274320" lvl="0" marL="27432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Char char="●"/>
            </a:pPr>
            <a:r>
              <a:rPr b="0" i="0" lang="fr-FR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Ses silences</a:t>
            </a:r>
            <a:endParaRPr/>
          </a:p>
          <a:p>
            <a:pPr indent="-274320" lvl="0" marL="27432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Char char="●"/>
            </a:pPr>
            <a:r>
              <a:rPr b="0" i="0" lang="fr-FR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Ses regards</a:t>
            </a:r>
            <a:endParaRPr/>
          </a:p>
          <a:p>
            <a:pPr indent="-274320" lvl="0" marL="27432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Char char="●"/>
            </a:pPr>
            <a:r>
              <a:rPr b="0" i="0" lang="fr-FR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…</a:t>
            </a:r>
            <a:endParaRPr/>
          </a:p>
          <a:p>
            <a:pPr indent="-117475" lvl="0" marL="27432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None/>
            </a:pPr>
            <a:r>
              <a:t/>
            </a:r>
            <a:endParaRPr b="0" i="0" sz="2600" u="none" cap="none" strike="noStrike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ébit">
  <a:themeElements>
    <a:clrScheme name="Débit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