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8" r:id="rId2"/>
    <p:sldId id="273" r:id="rId3"/>
    <p:sldId id="272" r:id="rId4"/>
    <p:sldId id="260" r:id="rId5"/>
    <p:sldId id="259" r:id="rId6"/>
    <p:sldId id="257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63"/>
  </p:normalViewPr>
  <p:slideViewPr>
    <p:cSldViewPr snapToGrid="0" snapToObjects="1">
      <p:cViewPr varScale="1">
        <p:scale>
          <a:sx n="128" d="100"/>
          <a:sy n="128" d="100"/>
        </p:scale>
        <p:origin x="20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F456-4C7F-BA44-A8D4-89DD19456EF8}" type="datetimeFigureOut">
              <a:rPr lang="fr-FR" smtClean="0"/>
              <a:t>14/02/2018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6E50C-15E6-314C-8F41-27A25C740A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56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41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47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3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2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540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848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339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425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9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60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LiveSlide Site</a:t>
            </a:r>
          </a:p>
          <a:p>
            <a:r>
              <a:rPr lang="fr-FR"/>
              <a:t>https://youtu.be/qEHOBCt-JR0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37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81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LiveSlide Site</a:t>
            </a:r>
          </a:p>
          <a:p>
            <a:r>
              <a:rPr lang="fr-FR"/>
              <a:t>https://youtu.be/In4-oBbbZwE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4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6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LiveSlide Site</a:t>
            </a:r>
          </a:p>
          <a:p>
            <a:r>
              <a:rPr lang="fr-FR"/>
              <a:t>https://youtu.be/IGYK78aS9Ck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04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6E50C-15E6-314C-8F41-27A25C740A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08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00" y="2437369"/>
            <a:ext cx="11958100" cy="1995483"/>
          </a:xfrm>
        </p:spPr>
        <p:txBody>
          <a:bodyPr>
            <a:normAutofit/>
          </a:bodyPr>
          <a:lstStyle/>
          <a:p>
            <a:pPr algn="ctr"/>
            <a:r>
              <a:rPr lang="fr-FR" sz="7200" dirty="0">
                <a:latin typeface="+mn-lt"/>
              </a:rPr>
              <a:t>Le brand content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2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188847"/>
            <a:ext cx="12048021" cy="92434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LOUIS VUITTON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6023112"/>
            <a:ext cx="12048021" cy="68579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City Guide Louis Vuitton : un guide gourmet et art de vivre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C66F81-32AB-9348-A641-8AE8A05B92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84" y="1341783"/>
            <a:ext cx="5854151" cy="4502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34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79518"/>
            <a:ext cx="12048021" cy="92434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 Tie Break d’Hermès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6023112"/>
            <a:ext cx="12048021" cy="6857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000" b="1" dirty="0"/>
              <a:t>l’art de nouer la cravate</a:t>
            </a:r>
            <a:endParaRPr lang="fr-FR" sz="5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161D6C-C650-E14D-BFC6-0BFABBDD9E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57" y="1113187"/>
            <a:ext cx="6211956" cy="4711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12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79518"/>
            <a:ext cx="12048021" cy="92434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Le Color Mirror d’Yves Saint-Laurent Beauté 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6023112"/>
            <a:ext cx="12048021" cy="6857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000" b="1" dirty="0"/>
              <a:t>une autre dimension de l’art du maquillage</a:t>
            </a:r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7E2D53-B6B6-1D45-B390-35829235D9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5" y="1003858"/>
            <a:ext cx="6132443" cy="4770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776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79518"/>
            <a:ext cx="12048021" cy="92434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 Gucci Style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6023112"/>
            <a:ext cx="12048021" cy="68579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« Read, shop an share »</a:t>
            </a:r>
            <a:endParaRPr lang="fr-FR" sz="6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104B5E-1C8D-5643-9D26-A7FD36E269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69" y="1003858"/>
            <a:ext cx="5923721" cy="4899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79518"/>
            <a:ext cx="12048021" cy="92434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Dior Magazine </a:t>
            </a:r>
            <a:endParaRPr lang="fr-FR" sz="54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6023112"/>
            <a:ext cx="12048021" cy="6857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000" b="1" dirty="0"/>
              <a:t>les coulisses de l’art de vivre à la française</a:t>
            </a:r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AD59E1-589D-DA49-973A-BEE1FCA8BA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56" y="2408554"/>
            <a:ext cx="6910070" cy="2054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27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79518"/>
            <a:ext cx="12048021" cy="92434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NOWNESS</a:t>
            </a:r>
            <a:endParaRPr lang="fr-FR" sz="6000" b="1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6023112"/>
            <a:ext cx="12048021" cy="6857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000" dirty="0"/>
              <a:t>LVMH LANCE SON MAGAZINE DE LUXE EN LIGNE</a:t>
            </a:r>
            <a:endParaRPr lang="fr-FR" sz="7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BAC371-BB5A-DB42-A260-DF1CF588B3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7" y="2122721"/>
            <a:ext cx="4900695" cy="303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3C420F-3E3D-6549-B404-7364C6477D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71" y="2122720"/>
            <a:ext cx="4476626" cy="3035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24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79518"/>
            <a:ext cx="12048021" cy="92434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NOWNESS</a:t>
            </a:r>
            <a:endParaRPr lang="fr-FR" sz="6000" b="1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5685184"/>
            <a:ext cx="12048021" cy="10237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200" dirty="0"/>
              <a:t>Le contenu va de l’art, à la mode et la photographie, </a:t>
            </a:r>
          </a:p>
          <a:p>
            <a:pPr algn="ctr"/>
            <a:r>
              <a:rPr lang="fr-FR" sz="3200" dirty="0"/>
              <a:t>en passant par l’architecture et le design.</a:t>
            </a:r>
            <a:endParaRPr lang="fr-FR" sz="115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A5A84D-F2DC-9045-BFB0-BB32254694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78" y="1421299"/>
            <a:ext cx="6142383" cy="3846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37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79518"/>
            <a:ext cx="12048021" cy="92434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NOWNESS</a:t>
            </a:r>
            <a:endParaRPr lang="fr-FR" sz="6000" b="1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5685184"/>
            <a:ext cx="12048021" cy="10237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3200" dirty="0"/>
              <a:t>Le contenu va de l’art, à la mode et la photographie, </a:t>
            </a:r>
          </a:p>
          <a:p>
            <a:pPr algn="ctr"/>
            <a:r>
              <a:rPr lang="fr-FR" sz="3200" dirty="0"/>
              <a:t>en passant par l’architecture et le design.</a:t>
            </a:r>
            <a:endParaRPr lang="fr-FR" sz="115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A5A84D-F2DC-9045-BFB0-BB32254694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78" y="1421299"/>
            <a:ext cx="6142383" cy="3846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4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" y="151369"/>
            <a:ext cx="11958100" cy="1995483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latin typeface="+mn-lt"/>
              </a:rPr>
              <a:t>Le brand content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CD21CE-B697-4F44-A7F0-E554FB1F8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8" y="2613991"/>
            <a:ext cx="12048021" cy="2544417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pour maîtriser de manière optimale leur communication </a:t>
            </a:r>
          </a:p>
          <a:p>
            <a:pPr algn="ctr"/>
            <a:r>
              <a:rPr lang="fr-FR" sz="3200" dirty="0"/>
              <a:t>et se différencier de leurs concurrents, </a:t>
            </a:r>
          </a:p>
          <a:p>
            <a:pPr algn="ctr"/>
            <a:r>
              <a:rPr lang="fr-FR" sz="3200" dirty="0"/>
              <a:t>les marques se transforment en médias </a:t>
            </a:r>
          </a:p>
          <a:p>
            <a:pPr algn="ctr"/>
            <a:r>
              <a:rPr lang="fr-FR" sz="3200" dirty="0"/>
              <a:t>et créent leurs propres contenus.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26575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" y="151369"/>
            <a:ext cx="11958100" cy="199548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latin typeface="+mn-lt"/>
              </a:rPr>
              <a:t>LA VIDÉO, FAVORISÉE PAR LES MARQUES DE LUXE POUR OFFRIR À LEURS CLIENTS UNE EXPÉRIENCE PREMIUM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CD21CE-B697-4F44-A7F0-E554FB1F8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5854149"/>
            <a:ext cx="12048021" cy="920364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LA VIDEO VEHICULE UN SUPPORT DE QUALITÉ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79F13B-AC55-0A4D-9098-0F11D8900B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69" y="1739347"/>
            <a:ext cx="7126357" cy="3777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74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1C525-6DB9-7445-80A4-B5CFA944A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DE9B62-083A-0843-882F-F8703A7F7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C1DF9E-2230-924F-A520-B499D1FA034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" y="159026"/>
            <a:ext cx="11958100" cy="134923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dirty="0">
                <a:latin typeface="+mn-lt"/>
              </a:rPr>
              <a:t>LES PARADOXES DE CHANEL N°17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4997FD-0D0B-BA4D-A7F6-5BDE4433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225" y="1508263"/>
            <a:ext cx="5754757" cy="4316068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5854149"/>
            <a:ext cx="12048021" cy="920364"/>
          </a:xfrm>
        </p:spPr>
        <p:txBody>
          <a:bodyPr>
            <a:normAutofit fontScale="92500"/>
          </a:bodyPr>
          <a:lstStyle/>
          <a:p>
            <a:pPr algn="ctr"/>
            <a:r>
              <a:rPr lang="fr-FR" sz="4400" dirty="0"/>
              <a:t>VOYAGE EN NOIR ET BLANC AU CŒUR DE LA MARQUE</a:t>
            </a:r>
          </a:p>
        </p:txBody>
      </p:sp>
    </p:spTree>
    <p:extLst>
      <p:ext uri="{BB962C8B-B14F-4D97-AF65-F5344CB8AC3E}">
        <p14:creationId xmlns:p14="http://schemas.microsoft.com/office/powerpoint/2010/main" val="52254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2BECD-BA0D-1B4B-B74B-8D6A4B2BB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BD565D-E4F9-8E47-9C1F-49C1A0F55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FD62B5-5D98-6C4B-AD0D-B99CDAF3C08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6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" y="159026"/>
            <a:ext cx="11958100" cy="207727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dirty="0">
                <a:latin typeface="+mn-lt"/>
              </a:rPr>
              <a:t>LA MAISON BOUCHERON REND HOMMAGE AU 26 PLACE VENDÔME </a:t>
            </a:r>
            <a:br>
              <a:rPr lang="fr-FR" dirty="0"/>
            </a:b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5854149"/>
            <a:ext cx="12048021" cy="920364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SECRETS DE FABRICATION ET « PRACTICAL TOOLS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721855-0A30-504E-812D-DCFAAAAF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158" y="1965291"/>
            <a:ext cx="8309112" cy="35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E379D-480F-A149-A059-117AA30EA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47D1FF-C111-8841-856F-14706E9CE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00BD0B-AC11-924A-9409-A65B9FA31F0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4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6B46B-A6CE-E74A-8DF8-7CBA0AB38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8" y="119271"/>
            <a:ext cx="12048021" cy="170953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Les meilleures </a:t>
            </a:r>
            <a:r>
              <a:rPr lang="fr-FR" b="1" dirty="0" err="1"/>
              <a:t>apps</a:t>
            </a:r>
            <a:r>
              <a:rPr lang="fr-FR" b="1" dirty="0"/>
              <a:t> mobiles </a:t>
            </a:r>
            <a:br>
              <a:rPr lang="fr-FR" b="1" dirty="0"/>
            </a:br>
            <a:r>
              <a:rPr lang="fr-FR" b="1" dirty="0"/>
              <a:t>des marques de luxe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50FE06B-CB07-A949-BF2B-FDED5D32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" y="6023112"/>
            <a:ext cx="12048021" cy="68579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City Guide Louis Vuitton : à la découverte des merveilles du monde</a:t>
            </a:r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5E6B94-02BF-9B4D-AB06-306ECD481F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95" y="2213610"/>
            <a:ext cx="6042991" cy="3570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850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1972</TotalTime>
  <Words>237</Words>
  <Application>Microsoft Macintosh PowerPoint</Application>
  <PresentationFormat>Grand écran</PresentationFormat>
  <Paragraphs>55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Céleste</vt:lpstr>
      <vt:lpstr>Le brand content </vt:lpstr>
      <vt:lpstr>Le brand content </vt:lpstr>
      <vt:lpstr>LA VIDÉO, FAVORISÉE PAR LES MARQUES DE LUXE POUR OFFRIR À LEURS CLIENTS UNE EXPÉRIENCE PREMIUM </vt:lpstr>
      <vt:lpstr>Présentation PowerPoint</vt:lpstr>
      <vt:lpstr>LES PARADOXES DE CHANEL N°17 </vt:lpstr>
      <vt:lpstr>Présentation PowerPoint</vt:lpstr>
      <vt:lpstr>LA MAISON BOUCHERON REND HOMMAGE AU 26 PLACE VENDÔME  </vt:lpstr>
      <vt:lpstr>Présentation PowerPoint</vt:lpstr>
      <vt:lpstr>Les meilleures apps mobiles  des marques de luxe</vt:lpstr>
      <vt:lpstr>LOUIS VUITTON</vt:lpstr>
      <vt:lpstr>Le Tie Break d’Hermès</vt:lpstr>
      <vt:lpstr>Le Color Mirror d’Yves Saint-Laurent Beauté </vt:lpstr>
      <vt:lpstr>Le Gucci Style</vt:lpstr>
      <vt:lpstr>Dior Magazine </vt:lpstr>
      <vt:lpstr>NOWNESS</vt:lpstr>
      <vt:lpstr>NOWNESS</vt:lpstr>
      <vt:lpstr>NOWNESS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18</cp:revision>
  <dcterms:created xsi:type="dcterms:W3CDTF">2018-02-13T10:10:17Z</dcterms:created>
  <dcterms:modified xsi:type="dcterms:W3CDTF">2018-02-14T19:03:15Z</dcterms:modified>
</cp:coreProperties>
</file>