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30"/>
    <p:restoredTop sz="94674"/>
  </p:normalViewPr>
  <p:slideViewPr>
    <p:cSldViewPr snapToGrid="0" snapToObjects="1">
      <p:cViewPr varScale="1">
        <p:scale>
          <a:sx n="133" d="100"/>
          <a:sy n="133" d="100"/>
        </p:scale>
        <p:origin x="208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2/8/18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l’icône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2/8/18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2/8/18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2/8/18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professionn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2/8/18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2/8/18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l’icône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l’icône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l’icône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2/8/18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2/8/18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2/8/18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2/8/18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2/8/18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2/8/18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2/8/18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2/8/18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2/8/18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2/8/18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fr-FR"/>
              <a:t>Cliquez sur l’icône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2/8/18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2/8/18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982E1A-9FF6-4F48-B3EF-729319E4DE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7592" y="5956533"/>
            <a:ext cx="2541722" cy="401675"/>
          </a:xfrm>
        </p:spPr>
        <p:txBody>
          <a:bodyPr/>
          <a:lstStyle/>
          <a:p>
            <a:pPr algn="r"/>
            <a:r>
              <a:rPr lang="fr-FR" sz="1200" dirty="0"/>
              <a:t>Etude de cas BURBERRY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5D0BF0F-BED5-C348-9A94-236AA9B8A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945" y="736173"/>
            <a:ext cx="11197525" cy="127603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fr-FR" sz="5800" dirty="0"/>
              <a:t>Burberry</a:t>
            </a:r>
            <a:r>
              <a:rPr lang="fr-FR" sz="2600" dirty="0"/>
              <a:t>  </a:t>
            </a:r>
          </a:p>
          <a:p>
            <a:pPr algn="ctr"/>
            <a:r>
              <a:rPr lang="fr-FR" sz="2600" dirty="0"/>
              <a:t>la meilleure stratégie digitale des marques de luxe ?</a:t>
            </a:r>
            <a:endParaRPr lang="fr-FR" sz="2600" b="1" dirty="0"/>
          </a:p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5995F49-F8E6-1E4B-B581-B77CDD3A0D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532" y="2134907"/>
            <a:ext cx="8144359" cy="3612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6815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B5D0BF0F-BED5-C348-9A94-236AA9B8A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789" y="712925"/>
            <a:ext cx="11197525" cy="480444"/>
          </a:xfrm>
        </p:spPr>
        <p:txBody>
          <a:bodyPr>
            <a:normAutofit/>
          </a:bodyPr>
          <a:lstStyle/>
          <a:p>
            <a:r>
              <a:rPr lang="fr-FR" dirty="0"/>
              <a:t>CAMPAGNE « ART OF THE TRENCH » SUR LES RÉSEAUX SOCIAUX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D14E96B6-8F19-654A-BA94-9A3CCF227ADE}"/>
              </a:ext>
            </a:extLst>
          </p:cNvPr>
          <p:cNvSpPr txBox="1">
            <a:spLocks/>
          </p:cNvSpPr>
          <p:nvPr/>
        </p:nvSpPr>
        <p:spPr bwMode="gray">
          <a:xfrm>
            <a:off x="488399" y="5471596"/>
            <a:ext cx="11197525" cy="561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dirty="0"/>
              <a:t>BURBERRY À RÉCOLTÉ DES MILLIONS DE FOLLOWERS</a:t>
            </a:r>
            <a:r>
              <a:rPr lang="fr-FR" sz="2000" dirty="0"/>
              <a:t> 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72373D8-BE4A-AF47-BABA-800DDF726744}"/>
              </a:ext>
            </a:extLst>
          </p:cNvPr>
          <p:cNvSpPr txBox="1">
            <a:spLocks/>
          </p:cNvSpPr>
          <p:nvPr/>
        </p:nvSpPr>
        <p:spPr bwMode="gray">
          <a:xfrm>
            <a:off x="9177592" y="5956533"/>
            <a:ext cx="2541722" cy="401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r-FR" sz="1200"/>
              <a:t>Etude de cas BURBERRY</a:t>
            </a:r>
            <a:endParaRPr lang="fr-FR" sz="1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6FA48C4-E93A-4B49-B504-EE3F0260D0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135" y="1270535"/>
            <a:ext cx="6319457" cy="4172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583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672373D8-BE4A-AF47-BABA-800DDF726744}"/>
              </a:ext>
            </a:extLst>
          </p:cNvPr>
          <p:cNvSpPr txBox="1">
            <a:spLocks/>
          </p:cNvSpPr>
          <p:nvPr/>
        </p:nvSpPr>
        <p:spPr bwMode="gray">
          <a:xfrm>
            <a:off x="9177592" y="5956533"/>
            <a:ext cx="2541722" cy="401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r-FR" sz="1200"/>
              <a:t>Etude de cas BURBERRY</a:t>
            </a:r>
            <a:endParaRPr lang="fr-FR" sz="12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8103DF8-45C0-104F-877F-3E17FC3B5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076" y="1783538"/>
            <a:ext cx="4806950" cy="339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26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B5D0BF0F-BED5-C348-9A94-236AA9B8A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789" y="712925"/>
            <a:ext cx="11197525" cy="480444"/>
          </a:xfrm>
        </p:spPr>
        <p:txBody>
          <a:bodyPr>
            <a:normAutofit/>
          </a:bodyPr>
          <a:lstStyle/>
          <a:p>
            <a:r>
              <a:rPr lang="fr-FR" dirty="0"/>
              <a:t>THOMAS BURBERRY OUVRE SON PREMIER MAGASIN EN 1856, IL N’A QUE 21 ANS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6995E7-33B4-9241-BC38-E10639E93A9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057" y="1193369"/>
            <a:ext cx="8393230" cy="39802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ous-titre 2">
            <a:extLst>
              <a:ext uri="{FF2B5EF4-FFF2-40B4-BE49-F238E27FC236}">
                <a16:creationId xmlns:a16="http://schemas.microsoft.com/office/drawing/2014/main" id="{D14E96B6-8F19-654A-BA94-9A3CCF227ADE}"/>
              </a:ext>
            </a:extLst>
          </p:cNvPr>
          <p:cNvSpPr txBox="1">
            <a:spLocks/>
          </p:cNvSpPr>
          <p:nvPr/>
        </p:nvSpPr>
        <p:spPr bwMode="gray">
          <a:xfrm>
            <a:off x="488399" y="5394598"/>
            <a:ext cx="11197525" cy="48044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dirty="0"/>
              <a:t>LA GABARDINE ET LE MANTEAU D’OFFICIER, LES DEUX FERS DE LANCE DE BURBERRY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72373D8-BE4A-AF47-BABA-800DDF726744}"/>
              </a:ext>
            </a:extLst>
          </p:cNvPr>
          <p:cNvSpPr txBox="1">
            <a:spLocks/>
          </p:cNvSpPr>
          <p:nvPr/>
        </p:nvSpPr>
        <p:spPr bwMode="gray">
          <a:xfrm>
            <a:off x="9177592" y="5956533"/>
            <a:ext cx="2541722" cy="401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r-FR" sz="1200"/>
              <a:t>Etude de cas BURBERRY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427617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B5D0BF0F-BED5-C348-9A94-236AA9B8A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789" y="712925"/>
            <a:ext cx="11197525" cy="480444"/>
          </a:xfrm>
        </p:spPr>
        <p:txBody>
          <a:bodyPr>
            <a:normAutofit/>
          </a:bodyPr>
          <a:lstStyle/>
          <a:p>
            <a:r>
              <a:rPr lang="fr-FR" dirty="0"/>
              <a:t>Burberry, des Ambassadeurs de marque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D14E96B6-8F19-654A-BA94-9A3CCF227ADE}"/>
              </a:ext>
            </a:extLst>
          </p:cNvPr>
          <p:cNvSpPr txBox="1">
            <a:spLocks/>
          </p:cNvSpPr>
          <p:nvPr/>
        </p:nvSpPr>
        <p:spPr bwMode="gray">
          <a:xfrm>
            <a:off x="488399" y="5394598"/>
            <a:ext cx="11197525" cy="480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dirty="0"/>
              <a:t>Audrey Hepburn - Humphrey Bogard – Brigitte bardot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72373D8-BE4A-AF47-BABA-800DDF726744}"/>
              </a:ext>
            </a:extLst>
          </p:cNvPr>
          <p:cNvSpPr txBox="1">
            <a:spLocks/>
          </p:cNvSpPr>
          <p:nvPr/>
        </p:nvSpPr>
        <p:spPr bwMode="gray">
          <a:xfrm>
            <a:off x="9177592" y="5956533"/>
            <a:ext cx="2541722" cy="401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r-FR" sz="1200"/>
              <a:t>Etude de cas BURBERRY</a:t>
            </a:r>
            <a:endParaRPr lang="fr-FR" sz="12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43AE83E-5035-0548-92CE-9DD548670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182" y="1386379"/>
            <a:ext cx="2345415" cy="381520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09EE126-F8C6-D746-B716-641813967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954" y="1386379"/>
            <a:ext cx="3050913" cy="38152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7606415-D01D-C94C-BE65-C27BD7C45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456" y="1386379"/>
            <a:ext cx="3826843" cy="382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45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B5D0BF0F-BED5-C348-9A94-236AA9B8A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789" y="712925"/>
            <a:ext cx="11197525" cy="480444"/>
          </a:xfrm>
        </p:spPr>
        <p:txBody>
          <a:bodyPr>
            <a:normAutofit/>
          </a:bodyPr>
          <a:lstStyle/>
          <a:p>
            <a:r>
              <a:rPr lang="fr-FR" dirty="0"/>
              <a:t>LES CHAVS ET LES HOOLIGANS ANGLAIS S’EMPARENT DE LA MARQUE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D14E96B6-8F19-654A-BA94-9A3CCF227ADE}"/>
              </a:ext>
            </a:extLst>
          </p:cNvPr>
          <p:cNvSpPr txBox="1">
            <a:spLocks/>
          </p:cNvSpPr>
          <p:nvPr/>
        </p:nvSpPr>
        <p:spPr bwMode="gray">
          <a:xfrm>
            <a:off x="488399" y="5394598"/>
            <a:ext cx="11197525" cy="480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dirty="0"/>
              <a:t>BURBERRY DEVIENT UN SIGNE DE RALLIEMENT A LEUR COMMUNAUTÉ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72373D8-BE4A-AF47-BABA-800DDF726744}"/>
              </a:ext>
            </a:extLst>
          </p:cNvPr>
          <p:cNvSpPr txBox="1">
            <a:spLocks/>
          </p:cNvSpPr>
          <p:nvPr/>
        </p:nvSpPr>
        <p:spPr bwMode="gray">
          <a:xfrm>
            <a:off x="9177592" y="5956533"/>
            <a:ext cx="2541722" cy="401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r-FR" sz="1200"/>
              <a:t>Etude de cas BURBERRY</a:t>
            </a:r>
            <a:endParaRPr lang="fr-FR" sz="1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2EA280-DF90-594D-9B3D-300EF8AE1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910" y="1552602"/>
            <a:ext cx="3722036" cy="34827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F0DDCAC-BBFD-5F4B-A3F0-30B820945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512" y="1552602"/>
            <a:ext cx="2515328" cy="34827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1E4B152-4FCC-1D4F-9947-65313E6D7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831" y="1552602"/>
            <a:ext cx="2387332" cy="347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78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B5D0BF0F-BED5-C348-9A94-236AA9B8A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789" y="712925"/>
            <a:ext cx="11197525" cy="480444"/>
          </a:xfrm>
        </p:spPr>
        <p:txBody>
          <a:bodyPr>
            <a:normAutofit/>
          </a:bodyPr>
          <a:lstStyle/>
          <a:p>
            <a:r>
              <a:rPr lang="fr-FR" dirty="0"/>
              <a:t>STRATEGIE DIGITALE DE BURBERRY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D14E96B6-8F19-654A-BA94-9A3CCF227ADE}"/>
              </a:ext>
            </a:extLst>
          </p:cNvPr>
          <p:cNvSpPr txBox="1">
            <a:spLocks/>
          </p:cNvSpPr>
          <p:nvPr/>
        </p:nvSpPr>
        <p:spPr bwMode="gray">
          <a:xfrm>
            <a:off x="488399" y="5394598"/>
            <a:ext cx="11197525" cy="480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dirty="0"/>
              <a:t>+ DE 60 % DU BUDGET MARKETING EST DEPENSE EN DIGITAL MEDIA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72373D8-BE4A-AF47-BABA-800DDF726744}"/>
              </a:ext>
            </a:extLst>
          </p:cNvPr>
          <p:cNvSpPr txBox="1">
            <a:spLocks/>
          </p:cNvSpPr>
          <p:nvPr/>
        </p:nvSpPr>
        <p:spPr bwMode="gray">
          <a:xfrm>
            <a:off x="9177592" y="5956533"/>
            <a:ext cx="2541722" cy="401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r-FR" sz="1200"/>
              <a:t>Etude de cas BURBERRY</a:t>
            </a:r>
            <a:endParaRPr lang="fr-FR" sz="12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318FA29-FD0F-A444-BEE1-320D199A2C2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427" y="1274861"/>
            <a:ext cx="8287351" cy="4038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2523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B5D0BF0F-BED5-C348-9A94-236AA9B8A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789" y="712925"/>
            <a:ext cx="11197525" cy="480444"/>
          </a:xfrm>
        </p:spPr>
        <p:txBody>
          <a:bodyPr>
            <a:normAutofit/>
          </a:bodyPr>
          <a:lstStyle/>
          <a:p>
            <a:r>
              <a:rPr lang="fr-FR" dirty="0"/>
              <a:t>FACEBOOK EST LE COMPTE LE PLUS POPULAIRE  DE BURBERRY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D14E96B6-8F19-654A-BA94-9A3CCF227ADE}"/>
              </a:ext>
            </a:extLst>
          </p:cNvPr>
          <p:cNvSpPr txBox="1">
            <a:spLocks/>
          </p:cNvSpPr>
          <p:nvPr/>
        </p:nvSpPr>
        <p:spPr bwMode="gray">
          <a:xfrm>
            <a:off x="488399" y="5394598"/>
            <a:ext cx="11197525" cy="48044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dirty="0"/>
              <a:t>CERTAINS DEFILÉS SONT DIFFUSÉ EN LIVE STREAMING LORS DE LA FASHION WEEK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72373D8-BE4A-AF47-BABA-800DDF726744}"/>
              </a:ext>
            </a:extLst>
          </p:cNvPr>
          <p:cNvSpPr txBox="1">
            <a:spLocks/>
          </p:cNvSpPr>
          <p:nvPr/>
        </p:nvSpPr>
        <p:spPr bwMode="gray">
          <a:xfrm>
            <a:off x="9177592" y="5956533"/>
            <a:ext cx="2541722" cy="401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r-FR" sz="1200"/>
              <a:t>Etude de cas BURBERRY</a:t>
            </a:r>
            <a:endParaRPr lang="fr-FR" sz="1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4F90CB5-05F3-DA48-AF22-A919A165313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24" y="1193369"/>
            <a:ext cx="7084762" cy="4126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1708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B5D0BF0F-BED5-C348-9A94-236AA9B8A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789" y="712925"/>
            <a:ext cx="11197525" cy="480444"/>
          </a:xfrm>
        </p:spPr>
        <p:txBody>
          <a:bodyPr>
            <a:normAutofit/>
          </a:bodyPr>
          <a:lstStyle/>
          <a:p>
            <a:r>
              <a:rPr lang="fr-FR" dirty="0"/>
              <a:t>INSTAGRAM LE RESEAU POUR S’EXPRIMER LE PLUS NATURELLEMENT POSSIBLE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D14E96B6-8F19-654A-BA94-9A3CCF227ADE}"/>
              </a:ext>
            </a:extLst>
          </p:cNvPr>
          <p:cNvSpPr txBox="1">
            <a:spLocks/>
          </p:cNvSpPr>
          <p:nvPr/>
        </p:nvSpPr>
        <p:spPr bwMode="gray">
          <a:xfrm>
            <a:off x="488399" y="5394598"/>
            <a:ext cx="11197525" cy="480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dirty="0"/>
              <a:t>BURBERRY N’A RIEN À ENVIER À TOUTES LES AUTRES MAISONS DE MODE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72373D8-BE4A-AF47-BABA-800DDF726744}"/>
              </a:ext>
            </a:extLst>
          </p:cNvPr>
          <p:cNvSpPr txBox="1">
            <a:spLocks/>
          </p:cNvSpPr>
          <p:nvPr/>
        </p:nvSpPr>
        <p:spPr bwMode="gray">
          <a:xfrm>
            <a:off x="9177592" y="5956533"/>
            <a:ext cx="2541722" cy="401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r-FR" sz="1200"/>
              <a:t>Etude de cas BURBERRY</a:t>
            </a:r>
            <a:endParaRPr lang="fr-FR" sz="12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C2CAB4B-241F-A048-8937-37759798573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134" y="1274860"/>
            <a:ext cx="6969259" cy="4116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121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B5D0BF0F-BED5-C348-9A94-236AA9B8A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789" y="712925"/>
            <a:ext cx="11197525" cy="480444"/>
          </a:xfrm>
        </p:spPr>
        <p:txBody>
          <a:bodyPr>
            <a:normAutofit/>
          </a:bodyPr>
          <a:lstStyle/>
          <a:p>
            <a:r>
              <a:rPr lang="fr-FR" dirty="0"/>
              <a:t>TWITTER EST LE COMPTE SOCIAL LE PLUS ACTIF DE BURBERRY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D14E96B6-8F19-654A-BA94-9A3CCF227ADE}"/>
              </a:ext>
            </a:extLst>
          </p:cNvPr>
          <p:cNvSpPr txBox="1">
            <a:spLocks/>
          </p:cNvSpPr>
          <p:nvPr/>
        </p:nvSpPr>
        <p:spPr bwMode="gray">
          <a:xfrm>
            <a:off x="488399" y="5394596"/>
            <a:ext cx="11197525" cy="9636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dirty="0"/>
              <a:t>BURBERRY A ÉTÉ L’UNE DES PREMIÈRES MARQUES À UTILISER LA FONCTION </a:t>
            </a:r>
          </a:p>
          <a:p>
            <a:pPr algn="ctr"/>
            <a:r>
              <a:rPr lang="fr-FR" sz="2400" dirty="0"/>
              <a:t>« </a:t>
            </a:r>
            <a:r>
              <a:rPr lang="fr-FR" sz="2400" i="1" dirty="0"/>
              <a:t>ACHETEZ MAINTENANT</a:t>
            </a:r>
            <a:r>
              <a:rPr lang="fr-FR" sz="2400" dirty="0"/>
              <a:t> » DE TWITTER EN 2014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72373D8-BE4A-AF47-BABA-800DDF726744}"/>
              </a:ext>
            </a:extLst>
          </p:cNvPr>
          <p:cNvSpPr txBox="1">
            <a:spLocks/>
          </p:cNvSpPr>
          <p:nvPr/>
        </p:nvSpPr>
        <p:spPr bwMode="gray">
          <a:xfrm>
            <a:off x="9177592" y="5956533"/>
            <a:ext cx="2541722" cy="401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r-FR" sz="1200"/>
              <a:t>Etude de cas BURBERRY</a:t>
            </a:r>
            <a:endParaRPr lang="fr-FR" sz="1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C2DFC0F-876C-BA4A-8029-B06AD7709AD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135" y="1224985"/>
            <a:ext cx="6475730" cy="4177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9249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B5D0BF0F-BED5-C348-9A94-236AA9B8A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789" y="712925"/>
            <a:ext cx="11197525" cy="480444"/>
          </a:xfrm>
        </p:spPr>
        <p:txBody>
          <a:bodyPr>
            <a:normAutofit/>
          </a:bodyPr>
          <a:lstStyle/>
          <a:p>
            <a:r>
              <a:rPr lang="fr-FR" dirty="0"/>
              <a:t>BURBERRY À LA POINTE DU MARKETING DIGITAL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D14E96B6-8F19-654A-BA94-9A3CCF227ADE}"/>
              </a:ext>
            </a:extLst>
          </p:cNvPr>
          <p:cNvSpPr txBox="1">
            <a:spLocks/>
          </p:cNvSpPr>
          <p:nvPr/>
        </p:nvSpPr>
        <p:spPr bwMode="gray">
          <a:xfrm>
            <a:off x="488399" y="5394596"/>
            <a:ext cx="11197525" cy="9636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dirty="0"/>
              <a:t>BURBERRY UNE DES PREMIERES GRANDES MARQUES À UTILISER SNAPCHAT</a:t>
            </a:r>
            <a:r>
              <a:rPr lang="fr-FR" sz="2000" dirty="0"/>
              <a:t> 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72373D8-BE4A-AF47-BABA-800DDF726744}"/>
              </a:ext>
            </a:extLst>
          </p:cNvPr>
          <p:cNvSpPr txBox="1">
            <a:spLocks/>
          </p:cNvSpPr>
          <p:nvPr/>
        </p:nvSpPr>
        <p:spPr bwMode="gray">
          <a:xfrm>
            <a:off x="9177592" y="5956533"/>
            <a:ext cx="2541722" cy="401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r-FR" sz="1200"/>
              <a:t>Etude de cas BURBERRY</a:t>
            </a:r>
            <a:endParaRPr lang="fr-FR" sz="12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601E55-9888-5F4B-BB81-DD185E26111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135" y="1260910"/>
            <a:ext cx="7238766" cy="3744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89634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le d’ions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Salle d’ions</Template>
  <TotalTime>55</TotalTime>
  <Words>219</Words>
  <Application>Microsoft Macintosh PowerPoint</Application>
  <PresentationFormat>Grand écran</PresentationFormat>
  <Paragraphs>32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Salle d’ions</vt:lpstr>
      <vt:lpstr>Etude de cas BURBERRY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Etude de cas BURBERRY</dc:title>
  <dc:creator>Utilisateur Microsoft Office</dc:creator>
  <cp:lastModifiedBy>Utilisateur Microsoft Office</cp:lastModifiedBy>
  <cp:revision>9</cp:revision>
  <dcterms:created xsi:type="dcterms:W3CDTF">2018-02-08T08:40:37Z</dcterms:created>
  <dcterms:modified xsi:type="dcterms:W3CDTF">2018-02-08T09:36:18Z</dcterms:modified>
</cp:coreProperties>
</file>