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30"/>
    <p:restoredTop sz="94674"/>
  </p:normalViewPr>
  <p:slideViewPr>
    <p:cSldViewPr snapToGrid="0" snapToObjects="1">
      <p:cViewPr varScale="1">
        <p:scale>
          <a:sx n="133" d="100"/>
          <a:sy n="133" d="100"/>
        </p:scale>
        <p:origin x="20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982E1A-9FF6-4F48-B3EF-729319E4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7592" y="5956533"/>
            <a:ext cx="2541722" cy="401675"/>
          </a:xfrm>
        </p:spPr>
        <p:txBody>
          <a:bodyPr/>
          <a:lstStyle/>
          <a:p>
            <a:pPr algn="r"/>
            <a:r>
              <a:rPr lang="fr-FR" sz="1200" dirty="0"/>
              <a:t>Etude de cas ROLEX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D0BF0F-BED5-C348-9A94-236AA9B8A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945" y="736173"/>
            <a:ext cx="11197525" cy="12760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5800" dirty="0"/>
              <a:t>ROLEX</a:t>
            </a:r>
            <a:r>
              <a:rPr lang="fr-FR" sz="2600" dirty="0"/>
              <a:t>  </a:t>
            </a:r>
          </a:p>
          <a:p>
            <a:pPr algn="ctr"/>
            <a:r>
              <a:rPr lang="fr-FR" sz="2600" dirty="0"/>
              <a:t>S’ORIENTE PLUS SUR UNE STRATEGIE « ROPO »</a:t>
            </a:r>
            <a:endParaRPr lang="fr-FR" sz="2600" b="1" dirty="0"/>
          </a:p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3A5006-4B12-DD46-897D-50469C5106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42" y="2112451"/>
            <a:ext cx="5640972" cy="3844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81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5D0BF0F-BED5-C348-9A94-236AA9B8A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789" y="712925"/>
            <a:ext cx="11197525" cy="480444"/>
          </a:xfrm>
        </p:spPr>
        <p:txBody>
          <a:bodyPr>
            <a:normAutofit/>
          </a:bodyPr>
          <a:lstStyle/>
          <a:p>
            <a:r>
              <a:rPr lang="fr-FR" dirty="0"/>
              <a:t>ROLEX UN SITE WEB DIFFERENT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D14E96B6-8F19-654A-BA94-9A3CCF227ADE}"/>
              </a:ext>
            </a:extLst>
          </p:cNvPr>
          <p:cNvSpPr txBox="1">
            <a:spLocks/>
          </p:cNvSpPr>
          <p:nvPr/>
        </p:nvSpPr>
        <p:spPr bwMode="gray">
          <a:xfrm>
            <a:off x="488399" y="5394598"/>
            <a:ext cx="11197525" cy="480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ROLEX APPROFONDIT L’AXE DU CONSEIL PERSONNALISÉ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72373D8-BE4A-AF47-BABA-800DDF726744}"/>
              </a:ext>
            </a:extLst>
          </p:cNvPr>
          <p:cNvSpPr txBox="1">
            <a:spLocks/>
          </p:cNvSpPr>
          <p:nvPr/>
        </p:nvSpPr>
        <p:spPr bwMode="gray">
          <a:xfrm>
            <a:off x="9177592" y="5956533"/>
            <a:ext cx="2541722" cy="401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FR" sz="1200" dirty="0"/>
              <a:t>Etude de cas ROLEX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C6171B-A8DF-344C-9D51-AFD3E1600C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35" y="1190943"/>
            <a:ext cx="6228113" cy="4203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61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5D0BF0F-BED5-C348-9A94-236AA9B8A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789" y="712925"/>
            <a:ext cx="11197525" cy="480444"/>
          </a:xfrm>
        </p:spPr>
        <p:txBody>
          <a:bodyPr>
            <a:normAutofit/>
          </a:bodyPr>
          <a:lstStyle/>
          <a:p>
            <a:r>
              <a:rPr lang="fr-FR" dirty="0"/>
              <a:t>PEU D’ACTIVITÉ SUR FACEBOOK</a:t>
            </a:r>
          </a:p>
          <a:p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D14E96B6-8F19-654A-BA94-9A3CCF227ADE}"/>
              </a:ext>
            </a:extLst>
          </p:cNvPr>
          <p:cNvSpPr txBox="1">
            <a:spLocks/>
          </p:cNvSpPr>
          <p:nvPr/>
        </p:nvSpPr>
        <p:spPr bwMode="gray">
          <a:xfrm>
            <a:off x="488399" y="5471599"/>
            <a:ext cx="11197525" cy="480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ROLEX ET LES RESEAUX SOCIAUX : PEUT MIEUX FAIRE !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72373D8-BE4A-AF47-BABA-800DDF726744}"/>
              </a:ext>
            </a:extLst>
          </p:cNvPr>
          <p:cNvSpPr txBox="1">
            <a:spLocks/>
          </p:cNvSpPr>
          <p:nvPr/>
        </p:nvSpPr>
        <p:spPr bwMode="gray">
          <a:xfrm>
            <a:off x="9177592" y="5956533"/>
            <a:ext cx="2541722" cy="401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FR" sz="1200" dirty="0"/>
              <a:t>Etude de cas ROLEX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B34256-A386-2D42-B9A1-9D6F3BAC4E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35" y="1201420"/>
            <a:ext cx="6319457" cy="4193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47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5D0BF0F-BED5-C348-9A94-236AA9B8A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789" y="712925"/>
            <a:ext cx="11197525" cy="480444"/>
          </a:xfrm>
        </p:spPr>
        <p:txBody>
          <a:bodyPr>
            <a:normAutofit/>
          </a:bodyPr>
          <a:lstStyle/>
          <a:p>
            <a:r>
              <a:rPr lang="fr-FR" dirty="0"/>
              <a:t>ROLEX JOUE LA CARTE DE L’ESTHETISME SUR YOUTUBE</a:t>
            </a:r>
          </a:p>
          <a:p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D14E96B6-8F19-654A-BA94-9A3CCF227ADE}"/>
              </a:ext>
            </a:extLst>
          </p:cNvPr>
          <p:cNvSpPr txBox="1">
            <a:spLocks/>
          </p:cNvSpPr>
          <p:nvPr/>
        </p:nvSpPr>
        <p:spPr bwMode="gray">
          <a:xfrm>
            <a:off x="488399" y="5173215"/>
            <a:ext cx="11197525" cy="886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ROLEX MET EN AVANT SON COTÉ SPORTIF ET LUXUEUX GRACE A LA PRESENCE DE PERSONNALITÉS SPORTIVES 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72373D8-BE4A-AF47-BABA-800DDF726744}"/>
              </a:ext>
            </a:extLst>
          </p:cNvPr>
          <p:cNvSpPr txBox="1">
            <a:spLocks/>
          </p:cNvSpPr>
          <p:nvPr/>
        </p:nvSpPr>
        <p:spPr bwMode="gray">
          <a:xfrm>
            <a:off x="9177592" y="5956533"/>
            <a:ext cx="2541722" cy="401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FR" sz="1200" dirty="0"/>
              <a:t>Etude de cas ROLEX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B1DDD4-F038-B64C-AF4A-31BE905775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3" y="1780139"/>
            <a:ext cx="4281805" cy="285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B1FEFAF-33B4-964F-8B50-59DCFB577D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1780140"/>
            <a:ext cx="5524901" cy="285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79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5D0BF0F-BED5-C348-9A94-236AA9B8A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789" y="712925"/>
            <a:ext cx="11197525" cy="480444"/>
          </a:xfrm>
        </p:spPr>
        <p:txBody>
          <a:bodyPr>
            <a:normAutofit/>
          </a:bodyPr>
          <a:lstStyle/>
          <a:p>
            <a:r>
              <a:rPr lang="fr-FR" dirty="0"/>
              <a:t>ROLEX ORIENTE SA STRATEGIE MARKETING SUR LES PARTENARIATS</a:t>
            </a:r>
          </a:p>
          <a:p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D14E96B6-8F19-654A-BA94-9A3CCF227ADE}"/>
              </a:ext>
            </a:extLst>
          </p:cNvPr>
          <p:cNvSpPr txBox="1">
            <a:spLocks/>
          </p:cNvSpPr>
          <p:nvPr/>
        </p:nvSpPr>
        <p:spPr bwMode="gray">
          <a:xfrm>
            <a:off x="488399" y="5288717"/>
            <a:ext cx="11197525" cy="886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ROLEX CHOISIT ATTENTIVEMENT SES PARTENAIRES TEL QUE ROGER FEDERER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72373D8-BE4A-AF47-BABA-800DDF726744}"/>
              </a:ext>
            </a:extLst>
          </p:cNvPr>
          <p:cNvSpPr txBox="1">
            <a:spLocks/>
          </p:cNvSpPr>
          <p:nvPr/>
        </p:nvSpPr>
        <p:spPr bwMode="gray">
          <a:xfrm>
            <a:off x="9177592" y="5956533"/>
            <a:ext cx="2541722" cy="401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FR" sz="1200" dirty="0"/>
              <a:t>Etude de cas ROLEX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CAE00A4-B704-7C40-A045-FE52E57328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1165225"/>
            <a:ext cx="4923440" cy="3936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84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5D0BF0F-BED5-C348-9A94-236AA9B8A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789" y="712925"/>
            <a:ext cx="11197525" cy="480444"/>
          </a:xfrm>
        </p:spPr>
        <p:txBody>
          <a:bodyPr>
            <a:normAutofit/>
          </a:bodyPr>
          <a:lstStyle/>
          <a:p>
            <a:r>
              <a:rPr lang="fr-FR" dirty="0"/>
              <a:t>ROLEX UN STRATEGIE PLUTÔT MIX MARKETING</a:t>
            </a:r>
          </a:p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72373D8-BE4A-AF47-BABA-800DDF726744}"/>
              </a:ext>
            </a:extLst>
          </p:cNvPr>
          <p:cNvSpPr txBox="1">
            <a:spLocks/>
          </p:cNvSpPr>
          <p:nvPr/>
        </p:nvSpPr>
        <p:spPr bwMode="gray">
          <a:xfrm>
            <a:off x="9177592" y="5956533"/>
            <a:ext cx="2541722" cy="401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FR" sz="1200" dirty="0"/>
              <a:t>Etude de cas ROLEX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637DBB-66D8-B445-9645-6D64DD402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080" y="1942632"/>
            <a:ext cx="6175512" cy="35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3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Salle d’ions</Template>
  <TotalTime>77</TotalTime>
  <Words>103</Words>
  <Application>Microsoft Macintosh PowerPoint</Application>
  <PresentationFormat>Grand écran</PresentationFormat>
  <Paragraphs>17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Salle d’ions</vt:lpstr>
      <vt:lpstr>Etude de cas ROLEX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de cas BURBERRY</dc:title>
  <dc:creator>Utilisateur Microsoft Office</dc:creator>
  <cp:lastModifiedBy>Utilisateur Microsoft Office</cp:lastModifiedBy>
  <cp:revision>12</cp:revision>
  <dcterms:created xsi:type="dcterms:W3CDTF">2018-02-08T08:40:37Z</dcterms:created>
  <dcterms:modified xsi:type="dcterms:W3CDTF">2018-02-08T10:08:36Z</dcterms:modified>
</cp:coreProperties>
</file>